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1" r:id="rId3"/>
    <p:sldId id="316" r:id="rId4"/>
    <p:sldId id="323" r:id="rId5"/>
    <p:sldId id="259" r:id="rId6"/>
    <p:sldId id="260" r:id="rId7"/>
    <p:sldId id="261" r:id="rId8"/>
    <p:sldId id="262" r:id="rId9"/>
    <p:sldId id="263" r:id="rId10"/>
    <p:sldId id="264" r:id="rId11"/>
    <p:sldId id="322" r:id="rId12"/>
    <p:sldId id="266" r:id="rId13"/>
    <p:sldId id="267" r:id="rId14"/>
    <p:sldId id="268" r:id="rId15"/>
    <p:sldId id="269" r:id="rId16"/>
    <p:sldId id="270" r:id="rId17"/>
    <p:sldId id="324" r:id="rId18"/>
    <p:sldId id="272" r:id="rId19"/>
    <p:sldId id="273" r:id="rId20"/>
    <p:sldId id="274" r:id="rId21"/>
    <p:sldId id="275" r:id="rId22"/>
    <p:sldId id="276" r:id="rId23"/>
    <p:sldId id="325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326" r:id="rId33"/>
    <p:sldId id="287" r:id="rId34"/>
    <p:sldId id="288" r:id="rId35"/>
    <p:sldId id="289" r:id="rId36"/>
    <p:sldId id="327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28" r:id="rId61"/>
    <p:sldId id="314" r:id="rId6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4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0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44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40.png"/><Relationship Id="rId7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62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5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58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5.png"/><Relationship Id="rId7" Type="http://schemas.openxmlformats.org/officeDocument/2006/relationships/image" Target="../media/image6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2.png"/><Relationship Id="rId7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59.png"/><Relationship Id="rId10" Type="http://schemas.openxmlformats.org/officeDocument/2006/relationships/image" Target="../media/image81.png"/><Relationship Id="rId4" Type="http://schemas.openxmlformats.org/officeDocument/2006/relationships/image" Target="../media/image58.png"/><Relationship Id="rId9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83.png"/><Relationship Id="rId7" Type="http://schemas.openxmlformats.org/officeDocument/2006/relationships/image" Target="../media/image59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72.png"/><Relationship Id="rId4" Type="http://schemas.openxmlformats.org/officeDocument/2006/relationships/image" Target="../media/image84.png"/><Relationship Id="rId9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72.png"/><Relationship Id="rId7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90.png"/><Relationship Id="rId7" Type="http://schemas.openxmlformats.org/officeDocument/2006/relationships/image" Target="../media/image6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1.png"/><Relationship Id="rId7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59.png"/><Relationship Id="rId10" Type="http://schemas.openxmlformats.org/officeDocument/2006/relationships/image" Target="../media/image97.png"/><Relationship Id="rId4" Type="http://schemas.openxmlformats.org/officeDocument/2006/relationships/image" Target="../media/image58.png"/><Relationship Id="rId9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9.png"/><Relationship Id="rId7" Type="http://schemas.openxmlformats.org/officeDocument/2006/relationships/image" Target="../media/image6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0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62.png"/><Relationship Id="rId5" Type="http://schemas.openxmlformats.org/officeDocument/2006/relationships/image" Target="../media/image105.png"/><Relationship Id="rId10" Type="http://schemas.openxmlformats.org/officeDocument/2006/relationships/image" Target="../media/image59.png"/><Relationship Id="rId4" Type="http://schemas.openxmlformats.org/officeDocument/2006/relationships/image" Target="../media/image104.png"/><Relationship Id="rId9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91.png"/><Relationship Id="rId7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91.png"/><Relationship Id="rId7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91.png"/><Relationship Id="rId7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91.png"/><Relationship Id="rId7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20.png"/><Relationship Id="rId7" Type="http://schemas.openxmlformats.org/officeDocument/2006/relationships/image" Target="../media/image6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2.png"/><Relationship Id="rId4" Type="http://schemas.openxmlformats.org/officeDocument/2006/relationships/image" Target="../media/image57.png"/><Relationship Id="rId9" Type="http://schemas.openxmlformats.org/officeDocument/2006/relationships/image" Target="../media/image12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0.png"/><Relationship Id="rId7" Type="http://schemas.openxmlformats.org/officeDocument/2006/relationships/image" Target="../media/image60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125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59.png"/><Relationship Id="rId12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2.png"/><Relationship Id="rId5" Type="http://schemas.openxmlformats.org/officeDocument/2006/relationships/image" Target="../media/image57.png"/><Relationship Id="rId15" Type="http://schemas.openxmlformats.org/officeDocument/2006/relationships/image" Target="../media/image134.png"/><Relationship Id="rId10" Type="http://schemas.openxmlformats.org/officeDocument/2006/relationships/image" Target="../media/image130.png"/><Relationship Id="rId4" Type="http://schemas.openxmlformats.org/officeDocument/2006/relationships/image" Target="../media/image128.png"/><Relationship Id="rId9" Type="http://schemas.openxmlformats.org/officeDocument/2006/relationships/image" Target="../media/image129.png"/><Relationship Id="rId14" Type="http://schemas.openxmlformats.org/officeDocument/2006/relationships/image" Target="../media/image1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6.png"/><Relationship Id="rId7" Type="http://schemas.openxmlformats.org/officeDocument/2006/relationships/image" Target="../media/image62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0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39.png"/><Relationship Id="rId7" Type="http://schemas.openxmlformats.org/officeDocument/2006/relationships/image" Target="../media/image5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100.png"/><Relationship Id="rId4" Type="http://schemas.openxmlformats.org/officeDocument/2006/relationships/image" Target="../media/image136.png"/><Relationship Id="rId9" Type="http://schemas.openxmlformats.org/officeDocument/2006/relationships/image" Target="../media/image14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41.png"/><Relationship Id="rId7" Type="http://schemas.openxmlformats.org/officeDocument/2006/relationships/image" Target="../media/image5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100.png"/><Relationship Id="rId4" Type="http://schemas.openxmlformats.org/officeDocument/2006/relationships/image" Target="../media/image142.png"/><Relationship Id="rId9" Type="http://schemas.openxmlformats.org/officeDocument/2006/relationships/image" Target="../media/image1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2.png"/><Relationship Id="rId7" Type="http://schemas.openxmlformats.org/officeDocument/2006/relationships/image" Target="../media/image62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0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2.png"/><Relationship Id="rId7" Type="http://schemas.openxmlformats.org/officeDocument/2006/relationships/image" Target="../media/image62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0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8.png"/><Relationship Id="rId7" Type="http://schemas.openxmlformats.org/officeDocument/2006/relationships/image" Target="../media/image6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0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8.png"/><Relationship Id="rId7" Type="http://schemas.openxmlformats.org/officeDocument/2006/relationships/image" Target="../media/image62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0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52.png"/><Relationship Id="rId7" Type="http://schemas.openxmlformats.org/officeDocument/2006/relationships/image" Target="../media/image6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52.png"/><Relationship Id="rId7" Type="http://schemas.openxmlformats.org/officeDocument/2006/relationships/image" Target="../media/image62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0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52.png"/><Relationship Id="rId7" Type="http://schemas.openxmlformats.org/officeDocument/2006/relationships/image" Target="../media/image62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0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52.png"/><Relationship Id="rId7" Type="http://schemas.openxmlformats.org/officeDocument/2006/relationships/image" Target="../media/image62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0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8.png"/><Relationship Id="rId7" Type="http://schemas.openxmlformats.org/officeDocument/2006/relationships/image" Target="../media/image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0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61.png"/><Relationship Id="rId7" Type="http://schemas.openxmlformats.org/officeDocument/2006/relationships/image" Target="../media/image62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0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61.png"/><Relationship Id="rId7" Type="http://schemas.openxmlformats.org/officeDocument/2006/relationships/image" Target="../media/image62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0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6.png"/><Relationship Id="rId7" Type="http://schemas.openxmlformats.org/officeDocument/2006/relationships/image" Target="../media/image62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0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6.png"/><Relationship Id="rId7" Type="http://schemas.openxmlformats.org/officeDocument/2006/relationships/image" Target="../media/image62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0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70.png"/><Relationship Id="rId7" Type="http://schemas.openxmlformats.org/officeDocument/2006/relationships/image" Target="../media/image62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0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73.png"/><Relationship Id="rId7" Type="http://schemas.openxmlformats.org/officeDocument/2006/relationships/image" Target="../media/image58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175.png"/><Relationship Id="rId10" Type="http://schemas.openxmlformats.org/officeDocument/2006/relationships/image" Target="../media/image176.png"/><Relationship Id="rId4" Type="http://schemas.openxmlformats.org/officeDocument/2006/relationships/image" Target="../media/image174.png"/><Relationship Id="rId9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8.png"/><Relationship Id="rId7" Type="http://schemas.openxmlformats.org/officeDocument/2006/relationships/image" Target="../media/image6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0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81.png"/><Relationship Id="rId7" Type="http://schemas.openxmlformats.org/officeDocument/2006/relationships/image" Target="../media/image62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0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4.png"/><Relationship Id="rId7" Type="http://schemas.openxmlformats.org/officeDocument/2006/relationships/image" Target="../media/image62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0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7.png"/><Relationship Id="rId7" Type="http://schemas.openxmlformats.org/officeDocument/2006/relationships/image" Target="../media/image62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0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90.png"/><Relationship Id="rId7" Type="http://schemas.openxmlformats.org/officeDocument/2006/relationships/image" Target="../media/image62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hyperlink" Target="https://github.com/son33/mandlemandle" TargetMode="External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11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5113" y="2890283"/>
            <a:ext cx="9616009" cy="49909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87814" y="1453471"/>
            <a:ext cx="16633896" cy="14286"/>
            <a:chOff x="787814" y="1453471"/>
            <a:chExt cx="16633896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7814" y="145347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8373452"/>
            <a:ext cx="16633896" cy="14286"/>
            <a:chOff x="825909" y="8373452"/>
            <a:chExt cx="16633896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8373452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84568" y="1915319"/>
            <a:ext cx="6792054" cy="5660045"/>
            <a:chOff x="10384568" y="1915319"/>
            <a:chExt cx="6792054" cy="566004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84568" y="1915319"/>
              <a:ext cx="6792054" cy="566004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14800" y="8807771"/>
            <a:ext cx="13964657" cy="9417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4959" y="764545"/>
            <a:ext cx="3829620" cy="8261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9233" y="9657028"/>
            <a:ext cx="16633896" cy="14286"/>
            <a:chOff x="849233" y="9657028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9233" y="9657028"/>
              <a:ext cx="16633896" cy="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67634" y="132593"/>
            <a:ext cx="7880684" cy="17380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066" y="-104694"/>
            <a:ext cx="1542162" cy="19237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80952" y="1402515"/>
            <a:ext cx="13133006" cy="7759832"/>
            <a:chOff x="380952" y="1402515"/>
            <a:chExt cx="13133006" cy="775983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0952" y="1402515"/>
              <a:ext cx="13133006" cy="775983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06567" y="3381551"/>
            <a:ext cx="13160284" cy="222142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9029" y="2161053"/>
            <a:ext cx="16633896" cy="14286"/>
            <a:chOff x="759029" y="2161053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029" y="2161053"/>
              <a:ext cx="16633896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2678" y="392321"/>
            <a:ext cx="2003096" cy="18726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09221" y="338440"/>
            <a:ext cx="12033725" cy="83096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97124" y="3193037"/>
            <a:ext cx="16633896" cy="14286"/>
            <a:chOff x="797124" y="3309376"/>
            <a:chExt cx="16633896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124" y="3309376"/>
              <a:ext cx="16633896" cy="14286"/>
            </a:xfrm>
            <a:prstGeom prst="rect">
              <a:avLst/>
            </a:prstGeom>
          </p:spPr>
        </p:pic>
      </p:grpSp>
      <p:grpSp>
        <p:nvGrpSpPr>
          <p:cNvPr id="2" name="그룹 1002">
            <a:extLst>
              <a:ext uri="{FF2B5EF4-FFF2-40B4-BE49-F238E27FC236}">
                <a16:creationId xmlns:a16="http://schemas.microsoft.com/office/drawing/2014/main" id="{817302F9-1596-62DA-45F6-C6D0990DEC9A}"/>
              </a:ext>
            </a:extLst>
          </p:cNvPr>
          <p:cNvGrpSpPr/>
          <p:nvPr/>
        </p:nvGrpSpPr>
        <p:grpSpPr>
          <a:xfrm>
            <a:off x="746757" y="9652326"/>
            <a:ext cx="16633896" cy="14286"/>
            <a:chOff x="746757" y="8577042"/>
            <a:chExt cx="16633896" cy="14286"/>
          </a:xfrm>
        </p:grpSpPr>
        <p:pic>
          <p:nvPicPr>
            <p:cNvPr id="4" name="Object 5">
              <a:extLst>
                <a:ext uri="{FF2B5EF4-FFF2-40B4-BE49-F238E27FC236}">
                  <a16:creationId xmlns:a16="http://schemas.microsoft.com/office/drawing/2014/main" id="{829A30BB-7166-28A9-653C-5144E7207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6757" y="8577042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8D525F2-6309-D476-5031-82655E9289B6}"/>
              </a:ext>
            </a:extLst>
          </p:cNvPr>
          <p:cNvSpPr txBox="1"/>
          <p:nvPr/>
        </p:nvSpPr>
        <p:spPr>
          <a:xfrm>
            <a:off x="856980" y="2349262"/>
            <a:ext cx="3509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프로젝트 설명</a:t>
            </a:r>
          </a:p>
        </p:txBody>
      </p:sp>
      <p:grpSp>
        <p:nvGrpSpPr>
          <p:cNvPr id="23" name="그룹 1005">
            <a:extLst>
              <a:ext uri="{FF2B5EF4-FFF2-40B4-BE49-F238E27FC236}">
                <a16:creationId xmlns:a16="http://schemas.microsoft.com/office/drawing/2014/main" id="{A0F8F387-04EB-D5A2-A737-3A8EF516B42C}"/>
              </a:ext>
            </a:extLst>
          </p:cNvPr>
          <p:cNvGrpSpPr/>
          <p:nvPr/>
        </p:nvGrpSpPr>
        <p:grpSpPr>
          <a:xfrm>
            <a:off x="797124" y="4220910"/>
            <a:ext cx="16633896" cy="14286"/>
            <a:chOff x="797124" y="3309376"/>
            <a:chExt cx="16633896" cy="14286"/>
          </a:xfrm>
        </p:grpSpPr>
        <p:pic>
          <p:nvPicPr>
            <p:cNvPr id="25" name="Object 16">
              <a:extLst>
                <a:ext uri="{FF2B5EF4-FFF2-40B4-BE49-F238E27FC236}">
                  <a16:creationId xmlns:a16="http://schemas.microsoft.com/office/drawing/2014/main" id="{4BC88965-A4F7-0A3A-09EC-F1F1DB811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124" y="3309376"/>
              <a:ext cx="16633896" cy="14286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8B77DCC-7F3F-4874-1249-364527723C33}"/>
              </a:ext>
            </a:extLst>
          </p:cNvPr>
          <p:cNvSpPr txBox="1"/>
          <p:nvPr/>
        </p:nvSpPr>
        <p:spPr>
          <a:xfrm>
            <a:off x="856980" y="3377135"/>
            <a:ext cx="2755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메인페이지</a:t>
            </a:r>
            <a:endParaRPr lang="ko-KR" altLang="en-US" sz="3600" b="1" dirty="0">
              <a:solidFill>
                <a:schemeClr val="tx1">
                  <a:lumMod val="50000"/>
                  <a:lumOff val="50000"/>
                </a:schemeClr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grpSp>
        <p:nvGrpSpPr>
          <p:cNvPr id="35" name="그룹 1005">
            <a:extLst>
              <a:ext uri="{FF2B5EF4-FFF2-40B4-BE49-F238E27FC236}">
                <a16:creationId xmlns:a16="http://schemas.microsoft.com/office/drawing/2014/main" id="{3D514510-B445-B9CC-00E6-C59AF4AE8592}"/>
              </a:ext>
            </a:extLst>
          </p:cNvPr>
          <p:cNvGrpSpPr/>
          <p:nvPr/>
        </p:nvGrpSpPr>
        <p:grpSpPr>
          <a:xfrm>
            <a:off x="797124" y="5230957"/>
            <a:ext cx="16633896" cy="14286"/>
            <a:chOff x="797124" y="3309376"/>
            <a:chExt cx="16633896" cy="14286"/>
          </a:xfrm>
        </p:grpSpPr>
        <p:pic>
          <p:nvPicPr>
            <p:cNvPr id="38" name="Object 16">
              <a:extLst>
                <a:ext uri="{FF2B5EF4-FFF2-40B4-BE49-F238E27FC236}">
                  <a16:creationId xmlns:a16="http://schemas.microsoft.com/office/drawing/2014/main" id="{BB862C11-A278-A628-6A39-F75DF77F0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124" y="3309376"/>
              <a:ext cx="16633896" cy="14286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CAB93E5-2F8D-767C-E1E1-DCD57EF12E0D}"/>
              </a:ext>
            </a:extLst>
          </p:cNvPr>
          <p:cNvSpPr txBox="1"/>
          <p:nvPr/>
        </p:nvSpPr>
        <p:spPr>
          <a:xfrm>
            <a:off x="856980" y="5442687"/>
            <a:ext cx="2755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멘토페이지</a:t>
            </a:r>
            <a:endParaRPr lang="ko-KR" altLang="en-US" sz="3600" b="1" dirty="0">
              <a:solidFill>
                <a:schemeClr val="tx1">
                  <a:lumMod val="50000"/>
                  <a:lumOff val="50000"/>
                </a:schemeClr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grpSp>
        <p:nvGrpSpPr>
          <p:cNvPr id="41" name="그룹 1005">
            <a:extLst>
              <a:ext uri="{FF2B5EF4-FFF2-40B4-BE49-F238E27FC236}">
                <a16:creationId xmlns:a16="http://schemas.microsoft.com/office/drawing/2014/main" id="{30166BEA-2244-BDFC-D53A-BF2CCE3759E7}"/>
              </a:ext>
            </a:extLst>
          </p:cNvPr>
          <p:cNvGrpSpPr/>
          <p:nvPr/>
        </p:nvGrpSpPr>
        <p:grpSpPr>
          <a:xfrm>
            <a:off x="797124" y="6222125"/>
            <a:ext cx="16633896" cy="14286"/>
            <a:chOff x="797124" y="3309376"/>
            <a:chExt cx="16633896" cy="14286"/>
          </a:xfrm>
        </p:grpSpPr>
        <p:pic>
          <p:nvPicPr>
            <p:cNvPr id="42" name="Object 16">
              <a:extLst>
                <a:ext uri="{FF2B5EF4-FFF2-40B4-BE49-F238E27FC236}">
                  <a16:creationId xmlns:a16="http://schemas.microsoft.com/office/drawing/2014/main" id="{4525E9E6-5F40-A362-5F49-D9AF9DFE7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124" y="3309376"/>
              <a:ext cx="16633896" cy="14286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92179B68-4797-0FA9-FF6F-AF26B1540559}"/>
              </a:ext>
            </a:extLst>
          </p:cNvPr>
          <p:cNvSpPr txBox="1"/>
          <p:nvPr/>
        </p:nvSpPr>
        <p:spPr>
          <a:xfrm>
            <a:off x="856980" y="6433855"/>
            <a:ext cx="3509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관리자페이지</a:t>
            </a:r>
          </a:p>
        </p:txBody>
      </p:sp>
      <p:grpSp>
        <p:nvGrpSpPr>
          <p:cNvPr id="45" name="그룹 1005">
            <a:extLst>
              <a:ext uri="{FF2B5EF4-FFF2-40B4-BE49-F238E27FC236}">
                <a16:creationId xmlns:a16="http://schemas.microsoft.com/office/drawing/2014/main" id="{1CC7C7D0-07EF-0D11-6591-14881FED2A8D}"/>
              </a:ext>
            </a:extLst>
          </p:cNvPr>
          <p:cNvGrpSpPr/>
          <p:nvPr/>
        </p:nvGrpSpPr>
        <p:grpSpPr>
          <a:xfrm>
            <a:off x="797124" y="7232172"/>
            <a:ext cx="16633896" cy="14286"/>
            <a:chOff x="797124" y="3309376"/>
            <a:chExt cx="16633896" cy="14286"/>
          </a:xfrm>
        </p:grpSpPr>
        <p:pic>
          <p:nvPicPr>
            <p:cNvPr id="46" name="Object 16">
              <a:extLst>
                <a:ext uri="{FF2B5EF4-FFF2-40B4-BE49-F238E27FC236}">
                  <a16:creationId xmlns:a16="http://schemas.microsoft.com/office/drawing/2014/main" id="{75E81526-11B3-FAE0-C826-47700B3F6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124" y="3309376"/>
              <a:ext cx="16633896" cy="14286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7BD684A2-D4E8-C059-84B4-9C12F72D1D5F}"/>
              </a:ext>
            </a:extLst>
          </p:cNvPr>
          <p:cNvSpPr txBox="1"/>
          <p:nvPr/>
        </p:nvSpPr>
        <p:spPr>
          <a:xfrm>
            <a:off x="856980" y="7443902"/>
            <a:ext cx="2755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커뮤니티</a:t>
            </a:r>
          </a:p>
        </p:txBody>
      </p:sp>
      <p:grpSp>
        <p:nvGrpSpPr>
          <p:cNvPr id="49" name="그룹 1005">
            <a:extLst>
              <a:ext uri="{FF2B5EF4-FFF2-40B4-BE49-F238E27FC236}">
                <a16:creationId xmlns:a16="http://schemas.microsoft.com/office/drawing/2014/main" id="{CD31EFCB-7200-E201-E654-C3708EDEDE6A}"/>
              </a:ext>
            </a:extLst>
          </p:cNvPr>
          <p:cNvGrpSpPr/>
          <p:nvPr/>
        </p:nvGrpSpPr>
        <p:grpSpPr>
          <a:xfrm>
            <a:off x="797124" y="8240278"/>
            <a:ext cx="16633896" cy="14286"/>
            <a:chOff x="797124" y="3309376"/>
            <a:chExt cx="16633896" cy="14286"/>
          </a:xfrm>
        </p:grpSpPr>
        <p:pic>
          <p:nvPicPr>
            <p:cNvPr id="50" name="Object 16">
              <a:extLst>
                <a:ext uri="{FF2B5EF4-FFF2-40B4-BE49-F238E27FC236}">
                  <a16:creationId xmlns:a16="http://schemas.microsoft.com/office/drawing/2014/main" id="{3082C537-4AC6-386F-E2A0-EC41956F7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124" y="3309376"/>
              <a:ext cx="16633896" cy="14286"/>
            </a:xfrm>
            <a:prstGeom prst="rect">
              <a:avLst/>
            </a:prstGeom>
          </p:spPr>
        </p:pic>
      </p:grpSp>
      <p:grpSp>
        <p:nvGrpSpPr>
          <p:cNvPr id="5" name="그룹 1005">
            <a:extLst>
              <a:ext uri="{FF2B5EF4-FFF2-40B4-BE49-F238E27FC236}">
                <a16:creationId xmlns:a16="http://schemas.microsoft.com/office/drawing/2014/main" id="{32363DD4-94C5-817D-8497-AA6D62286353}"/>
              </a:ext>
            </a:extLst>
          </p:cNvPr>
          <p:cNvGrpSpPr/>
          <p:nvPr/>
        </p:nvGrpSpPr>
        <p:grpSpPr>
          <a:xfrm>
            <a:off x="797124" y="9176908"/>
            <a:ext cx="16633896" cy="14286"/>
            <a:chOff x="797124" y="3309376"/>
            <a:chExt cx="16633896" cy="14286"/>
          </a:xfrm>
        </p:grpSpPr>
        <p:pic>
          <p:nvPicPr>
            <p:cNvPr id="6" name="Object 16">
              <a:extLst>
                <a:ext uri="{FF2B5EF4-FFF2-40B4-BE49-F238E27FC236}">
                  <a16:creationId xmlns:a16="http://schemas.microsoft.com/office/drawing/2014/main" id="{6E32744C-E040-A05C-BBC6-B2EE766AF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124" y="3309376"/>
              <a:ext cx="16633896" cy="14286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90966EF-1D94-DB16-BDE3-ECA52ED1D1BF}"/>
              </a:ext>
            </a:extLst>
          </p:cNvPr>
          <p:cNvSpPr txBox="1"/>
          <p:nvPr/>
        </p:nvSpPr>
        <p:spPr>
          <a:xfrm>
            <a:off x="856980" y="8333133"/>
            <a:ext cx="2755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코드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AA7C1D-43D1-A76D-2389-0E01EE161CE4}"/>
              </a:ext>
            </a:extLst>
          </p:cNvPr>
          <p:cNvSpPr txBox="1"/>
          <p:nvPr/>
        </p:nvSpPr>
        <p:spPr>
          <a:xfrm>
            <a:off x="856980" y="4383489"/>
            <a:ext cx="2755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멘티페이지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5127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58110" y="28640"/>
            <a:ext cx="8610656" cy="18475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3067" y="-104693"/>
            <a:ext cx="1551685" cy="19237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17824" y="1360018"/>
            <a:ext cx="10806128" cy="8738759"/>
            <a:chOff x="817824" y="1360018"/>
            <a:chExt cx="10806128" cy="873875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824" y="1360018"/>
              <a:ext cx="10806128" cy="873875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90998" y="3849362"/>
            <a:ext cx="13160284" cy="32727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83124" y="8766587"/>
            <a:ext cx="1829506" cy="682903"/>
            <a:chOff x="5383124" y="8766587"/>
            <a:chExt cx="1829506" cy="6829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83124" y="8766587"/>
              <a:ext cx="1829506" cy="6829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58110" y="41345"/>
            <a:ext cx="9766733" cy="18094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3067" y="-104693"/>
            <a:ext cx="1551685" cy="19237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85771" y="1927220"/>
            <a:ext cx="17314172" cy="5669124"/>
            <a:chOff x="485771" y="1927220"/>
            <a:chExt cx="17314172" cy="566912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5771" y="1927220"/>
              <a:ext cx="17314172" cy="566912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05283" y="6778168"/>
            <a:ext cx="13160284" cy="327270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58110" y="41345"/>
            <a:ext cx="10350800" cy="18094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3067" y="-104693"/>
            <a:ext cx="1551685" cy="19237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583" y="2186116"/>
            <a:ext cx="18060643" cy="4290805"/>
            <a:chOff x="131583" y="2186116"/>
            <a:chExt cx="18060643" cy="42908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583" y="2186116"/>
              <a:ext cx="18060643" cy="429080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00522" y="7197215"/>
            <a:ext cx="13160284" cy="32727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72395" y="6324540"/>
            <a:ext cx="8375314" cy="3019008"/>
            <a:chOff x="472395" y="6324540"/>
            <a:chExt cx="8375314" cy="30190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2395" y="6324540"/>
              <a:ext cx="8375314" cy="30190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38095" y="6642286"/>
            <a:ext cx="500227" cy="500227"/>
            <a:chOff x="9038095" y="6642286"/>
            <a:chExt cx="500227" cy="5002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38095" y="6642286"/>
              <a:ext cx="500227" cy="50022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60952" y="6540695"/>
            <a:ext cx="7447990" cy="84444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2586" y="1930690"/>
            <a:ext cx="17012111" cy="2691876"/>
            <a:chOff x="802586" y="1930690"/>
            <a:chExt cx="17012111" cy="26918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2586" y="1930690"/>
              <a:ext cx="17012111" cy="26918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2586" y="4800000"/>
            <a:ext cx="17012111" cy="2691876"/>
            <a:chOff x="802586" y="4800000"/>
            <a:chExt cx="17012111" cy="26918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2586" y="4800000"/>
              <a:ext cx="17012111" cy="26918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00522" y="7197215"/>
            <a:ext cx="13160284" cy="327270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58110" y="41345"/>
            <a:ext cx="9766733" cy="18094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3067" y="-104693"/>
            <a:ext cx="1551685" cy="192374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58110" y="-6274"/>
            <a:ext cx="7194922" cy="180943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3067" y="-104693"/>
            <a:ext cx="1551686" cy="19237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4439" y="1771416"/>
            <a:ext cx="326346" cy="52353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331553" y="1842101"/>
            <a:ext cx="330594" cy="5235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26395" y="1291294"/>
            <a:ext cx="11833058" cy="9732958"/>
            <a:chOff x="1126395" y="1291294"/>
            <a:chExt cx="11833058" cy="97329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6395" y="1291294"/>
              <a:ext cx="11833058" cy="973295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04422" y="6317788"/>
            <a:ext cx="13160284" cy="432398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9029" y="2161053"/>
            <a:ext cx="16633896" cy="14286"/>
            <a:chOff x="759029" y="2161053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029" y="2161053"/>
              <a:ext cx="16633896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2678" y="392321"/>
            <a:ext cx="2003096" cy="18726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09221" y="338440"/>
            <a:ext cx="12033725" cy="83096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97124" y="3193037"/>
            <a:ext cx="16633896" cy="14286"/>
            <a:chOff x="797124" y="3309376"/>
            <a:chExt cx="16633896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124" y="3309376"/>
              <a:ext cx="16633896" cy="14286"/>
            </a:xfrm>
            <a:prstGeom prst="rect">
              <a:avLst/>
            </a:prstGeom>
          </p:spPr>
        </p:pic>
      </p:grpSp>
      <p:grpSp>
        <p:nvGrpSpPr>
          <p:cNvPr id="2" name="그룹 1002">
            <a:extLst>
              <a:ext uri="{FF2B5EF4-FFF2-40B4-BE49-F238E27FC236}">
                <a16:creationId xmlns:a16="http://schemas.microsoft.com/office/drawing/2014/main" id="{817302F9-1596-62DA-45F6-C6D0990DEC9A}"/>
              </a:ext>
            </a:extLst>
          </p:cNvPr>
          <p:cNvGrpSpPr/>
          <p:nvPr/>
        </p:nvGrpSpPr>
        <p:grpSpPr>
          <a:xfrm>
            <a:off x="746757" y="9652326"/>
            <a:ext cx="16633896" cy="14286"/>
            <a:chOff x="746757" y="8577042"/>
            <a:chExt cx="16633896" cy="14286"/>
          </a:xfrm>
        </p:grpSpPr>
        <p:pic>
          <p:nvPicPr>
            <p:cNvPr id="4" name="Object 5">
              <a:extLst>
                <a:ext uri="{FF2B5EF4-FFF2-40B4-BE49-F238E27FC236}">
                  <a16:creationId xmlns:a16="http://schemas.microsoft.com/office/drawing/2014/main" id="{829A30BB-7166-28A9-653C-5144E7207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6757" y="8577042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8D525F2-6309-D476-5031-82655E9289B6}"/>
              </a:ext>
            </a:extLst>
          </p:cNvPr>
          <p:cNvSpPr txBox="1"/>
          <p:nvPr/>
        </p:nvSpPr>
        <p:spPr>
          <a:xfrm>
            <a:off x="856980" y="2349262"/>
            <a:ext cx="3509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프로젝트 설명</a:t>
            </a:r>
          </a:p>
        </p:txBody>
      </p:sp>
      <p:grpSp>
        <p:nvGrpSpPr>
          <p:cNvPr id="23" name="그룹 1005">
            <a:extLst>
              <a:ext uri="{FF2B5EF4-FFF2-40B4-BE49-F238E27FC236}">
                <a16:creationId xmlns:a16="http://schemas.microsoft.com/office/drawing/2014/main" id="{A0F8F387-04EB-D5A2-A737-3A8EF516B42C}"/>
              </a:ext>
            </a:extLst>
          </p:cNvPr>
          <p:cNvGrpSpPr/>
          <p:nvPr/>
        </p:nvGrpSpPr>
        <p:grpSpPr>
          <a:xfrm>
            <a:off x="797124" y="4220910"/>
            <a:ext cx="16633896" cy="14286"/>
            <a:chOff x="797124" y="3309376"/>
            <a:chExt cx="16633896" cy="14286"/>
          </a:xfrm>
        </p:grpSpPr>
        <p:pic>
          <p:nvPicPr>
            <p:cNvPr id="25" name="Object 16">
              <a:extLst>
                <a:ext uri="{FF2B5EF4-FFF2-40B4-BE49-F238E27FC236}">
                  <a16:creationId xmlns:a16="http://schemas.microsoft.com/office/drawing/2014/main" id="{4BC88965-A4F7-0A3A-09EC-F1F1DB811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124" y="3309376"/>
              <a:ext cx="16633896" cy="14286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8B77DCC-7F3F-4874-1249-364527723C33}"/>
              </a:ext>
            </a:extLst>
          </p:cNvPr>
          <p:cNvSpPr txBox="1"/>
          <p:nvPr/>
        </p:nvSpPr>
        <p:spPr>
          <a:xfrm>
            <a:off x="856980" y="3377135"/>
            <a:ext cx="2755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메인페이지</a:t>
            </a:r>
            <a:endParaRPr lang="ko-KR" altLang="en-US" sz="3600" b="1" dirty="0">
              <a:solidFill>
                <a:schemeClr val="tx1">
                  <a:lumMod val="50000"/>
                  <a:lumOff val="50000"/>
                </a:schemeClr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grpSp>
        <p:nvGrpSpPr>
          <p:cNvPr id="35" name="그룹 1005">
            <a:extLst>
              <a:ext uri="{FF2B5EF4-FFF2-40B4-BE49-F238E27FC236}">
                <a16:creationId xmlns:a16="http://schemas.microsoft.com/office/drawing/2014/main" id="{3D514510-B445-B9CC-00E6-C59AF4AE8592}"/>
              </a:ext>
            </a:extLst>
          </p:cNvPr>
          <p:cNvGrpSpPr/>
          <p:nvPr/>
        </p:nvGrpSpPr>
        <p:grpSpPr>
          <a:xfrm>
            <a:off x="797124" y="5230957"/>
            <a:ext cx="16633896" cy="14286"/>
            <a:chOff x="797124" y="3309376"/>
            <a:chExt cx="16633896" cy="14286"/>
          </a:xfrm>
        </p:grpSpPr>
        <p:pic>
          <p:nvPicPr>
            <p:cNvPr id="38" name="Object 16">
              <a:extLst>
                <a:ext uri="{FF2B5EF4-FFF2-40B4-BE49-F238E27FC236}">
                  <a16:creationId xmlns:a16="http://schemas.microsoft.com/office/drawing/2014/main" id="{BB862C11-A278-A628-6A39-F75DF77F0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124" y="3309376"/>
              <a:ext cx="16633896" cy="14286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CAB93E5-2F8D-767C-E1E1-DCD57EF12E0D}"/>
              </a:ext>
            </a:extLst>
          </p:cNvPr>
          <p:cNvSpPr txBox="1"/>
          <p:nvPr/>
        </p:nvSpPr>
        <p:spPr>
          <a:xfrm>
            <a:off x="856980" y="5442687"/>
            <a:ext cx="2755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멘토페이지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grpSp>
        <p:nvGrpSpPr>
          <p:cNvPr id="41" name="그룹 1005">
            <a:extLst>
              <a:ext uri="{FF2B5EF4-FFF2-40B4-BE49-F238E27FC236}">
                <a16:creationId xmlns:a16="http://schemas.microsoft.com/office/drawing/2014/main" id="{30166BEA-2244-BDFC-D53A-BF2CCE3759E7}"/>
              </a:ext>
            </a:extLst>
          </p:cNvPr>
          <p:cNvGrpSpPr/>
          <p:nvPr/>
        </p:nvGrpSpPr>
        <p:grpSpPr>
          <a:xfrm>
            <a:off x="797124" y="6222125"/>
            <a:ext cx="16633896" cy="14286"/>
            <a:chOff x="797124" y="3309376"/>
            <a:chExt cx="16633896" cy="14286"/>
          </a:xfrm>
        </p:grpSpPr>
        <p:pic>
          <p:nvPicPr>
            <p:cNvPr id="42" name="Object 16">
              <a:extLst>
                <a:ext uri="{FF2B5EF4-FFF2-40B4-BE49-F238E27FC236}">
                  <a16:creationId xmlns:a16="http://schemas.microsoft.com/office/drawing/2014/main" id="{4525E9E6-5F40-A362-5F49-D9AF9DFE7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124" y="3309376"/>
              <a:ext cx="16633896" cy="14286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92179B68-4797-0FA9-FF6F-AF26B1540559}"/>
              </a:ext>
            </a:extLst>
          </p:cNvPr>
          <p:cNvSpPr txBox="1"/>
          <p:nvPr/>
        </p:nvSpPr>
        <p:spPr>
          <a:xfrm>
            <a:off x="856980" y="6433855"/>
            <a:ext cx="3509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관리자페이지</a:t>
            </a:r>
          </a:p>
        </p:txBody>
      </p:sp>
      <p:grpSp>
        <p:nvGrpSpPr>
          <p:cNvPr id="45" name="그룹 1005">
            <a:extLst>
              <a:ext uri="{FF2B5EF4-FFF2-40B4-BE49-F238E27FC236}">
                <a16:creationId xmlns:a16="http://schemas.microsoft.com/office/drawing/2014/main" id="{1CC7C7D0-07EF-0D11-6591-14881FED2A8D}"/>
              </a:ext>
            </a:extLst>
          </p:cNvPr>
          <p:cNvGrpSpPr/>
          <p:nvPr/>
        </p:nvGrpSpPr>
        <p:grpSpPr>
          <a:xfrm>
            <a:off x="797124" y="7232172"/>
            <a:ext cx="16633896" cy="14286"/>
            <a:chOff x="797124" y="3309376"/>
            <a:chExt cx="16633896" cy="14286"/>
          </a:xfrm>
        </p:grpSpPr>
        <p:pic>
          <p:nvPicPr>
            <p:cNvPr id="46" name="Object 16">
              <a:extLst>
                <a:ext uri="{FF2B5EF4-FFF2-40B4-BE49-F238E27FC236}">
                  <a16:creationId xmlns:a16="http://schemas.microsoft.com/office/drawing/2014/main" id="{75E81526-11B3-FAE0-C826-47700B3F6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124" y="3309376"/>
              <a:ext cx="16633896" cy="14286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7BD684A2-D4E8-C059-84B4-9C12F72D1D5F}"/>
              </a:ext>
            </a:extLst>
          </p:cNvPr>
          <p:cNvSpPr txBox="1"/>
          <p:nvPr/>
        </p:nvSpPr>
        <p:spPr>
          <a:xfrm>
            <a:off x="856980" y="7443902"/>
            <a:ext cx="2755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커뮤니티</a:t>
            </a:r>
          </a:p>
        </p:txBody>
      </p:sp>
      <p:grpSp>
        <p:nvGrpSpPr>
          <p:cNvPr id="49" name="그룹 1005">
            <a:extLst>
              <a:ext uri="{FF2B5EF4-FFF2-40B4-BE49-F238E27FC236}">
                <a16:creationId xmlns:a16="http://schemas.microsoft.com/office/drawing/2014/main" id="{CD31EFCB-7200-E201-E654-C3708EDEDE6A}"/>
              </a:ext>
            </a:extLst>
          </p:cNvPr>
          <p:cNvGrpSpPr/>
          <p:nvPr/>
        </p:nvGrpSpPr>
        <p:grpSpPr>
          <a:xfrm>
            <a:off x="797124" y="8240278"/>
            <a:ext cx="16633896" cy="14286"/>
            <a:chOff x="797124" y="3309376"/>
            <a:chExt cx="16633896" cy="14286"/>
          </a:xfrm>
        </p:grpSpPr>
        <p:pic>
          <p:nvPicPr>
            <p:cNvPr id="50" name="Object 16">
              <a:extLst>
                <a:ext uri="{FF2B5EF4-FFF2-40B4-BE49-F238E27FC236}">
                  <a16:creationId xmlns:a16="http://schemas.microsoft.com/office/drawing/2014/main" id="{3082C537-4AC6-386F-E2A0-EC41956F7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124" y="3309376"/>
              <a:ext cx="16633896" cy="14286"/>
            </a:xfrm>
            <a:prstGeom prst="rect">
              <a:avLst/>
            </a:prstGeom>
          </p:spPr>
        </p:pic>
      </p:grpSp>
      <p:grpSp>
        <p:nvGrpSpPr>
          <p:cNvPr id="5" name="그룹 1005">
            <a:extLst>
              <a:ext uri="{FF2B5EF4-FFF2-40B4-BE49-F238E27FC236}">
                <a16:creationId xmlns:a16="http://schemas.microsoft.com/office/drawing/2014/main" id="{32363DD4-94C5-817D-8497-AA6D62286353}"/>
              </a:ext>
            </a:extLst>
          </p:cNvPr>
          <p:cNvGrpSpPr/>
          <p:nvPr/>
        </p:nvGrpSpPr>
        <p:grpSpPr>
          <a:xfrm>
            <a:off x="797124" y="9176908"/>
            <a:ext cx="16633896" cy="14286"/>
            <a:chOff x="797124" y="3309376"/>
            <a:chExt cx="16633896" cy="14286"/>
          </a:xfrm>
        </p:grpSpPr>
        <p:pic>
          <p:nvPicPr>
            <p:cNvPr id="6" name="Object 16">
              <a:extLst>
                <a:ext uri="{FF2B5EF4-FFF2-40B4-BE49-F238E27FC236}">
                  <a16:creationId xmlns:a16="http://schemas.microsoft.com/office/drawing/2014/main" id="{6E32744C-E040-A05C-BBC6-B2EE766AF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124" y="3309376"/>
              <a:ext cx="16633896" cy="14286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90966EF-1D94-DB16-BDE3-ECA52ED1D1BF}"/>
              </a:ext>
            </a:extLst>
          </p:cNvPr>
          <p:cNvSpPr txBox="1"/>
          <p:nvPr/>
        </p:nvSpPr>
        <p:spPr>
          <a:xfrm>
            <a:off x="856980" y="8333133"/>
            <a:ext cx="2755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코드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AA7C1D-43D1-A76D-2389-0E01EE161CE4}"/>
              </a:ext>
            </a:extLst>
          </p:cNvPr>
          <p:cNvSpPr txBox="1"/>
          <p:nvPr/>
        </p:nvSpPr>
        <p:spPr>
          <a:xfrm>
            <a:off x="856980" y="4383489"/>
            <a:ext cx="2755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멘티페이지</a:t>
            </a:r>
            <a:endParaRPr lang="ko-KR" altLang="en-US" sz="3600" b="1" dirty="0">
              <a:solidFill>
                <a:schemeClr val="tx1">
                  <a:lumMod val="50000"/>
                  <a:lumOff val="50000"/>
                </a:schemeClr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3825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556162" y="5300165"/>
            <a:ext cx="6152381" cy="4921560"/>
            <a:chOff x="10556162" y="5300165"/>
            <a:chExt cx="6152381" cy="49215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82878" y="3542494"/>
              <a:ext cx="12300886" cy="703068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80940" y="8010811"/>
              <a:ext cx="12300886" cy="29478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01502" y="1424627"/>
            <a:ext cx="7601733" cy="9151561"/>
            <a:chOff x="1801502" y="1424627"/>
            <a:chExt cx="7601733" cy="915156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831807" y="1424627"/>
              <a:ext cx="7566390" cy="3547563"/>
              <a:chOff x="1831807" y="1424627"/>
              <a:chExt cx="7566390" cy="354756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831807" y="1424627"/>
                <a:ext cx="7566390" cy="354756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831807" y="4972190"/>
              <a:ext cx="7485577" cy="2489712"/>
              <a:chOff x="1831807" y="4972190"/>
              <a:chExt cx="7485577" cy="2489712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831807" y="4972190"/>
                <a:ext cx="7485577" cy="248971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801502" y="7461902"/>
              <a:ext cx="7566390" cy="3108672"/>
              <a:chOff x="1801502" y="7461902"/>
              <a:chExt cx="7566390" cy="310867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801502" y="7461902"/>
                <a:ext cx="7566390" cy="3108672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4352707" y="6726190"/>
            <a:ext cx="452042" cy="452042"/>
            <a:chOff x="4352707" y="6726190"/>
            <a:chExt cx="452042" cy="4520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52707" y="6726190"/>
              <a:ext cx="452042" cy="4520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037598" y="1257768"/>
            <a:ext cx="5227604" cy="3866042"/>
            <a:chOff x="11037598" y="1257768"/>
            <a:chExt cx="5227604" cy="386604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37598" y="1257768"/>
              <a:ext cx="5227604" cy="386604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72936" y="38741"/>
            <a:ext cx="10350798" cy="184755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3067" y="-104693"/>
            <a:ext cx="1532724" cy="192374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21184" y="758259"/>
            <a:ext cx="3348362" cy="49523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597" y="2036868"/>
            <a:ext cx="18406895" cy="5201227"/>
            <a:chOff x="56597" y="2036868"/>
            <a:chExt cx="18406895" cy="52012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597" y="2036868"/>
              <a:ext cx="18406895" cy="520122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6567" y="-15798"/>
            <a:ext cx="8947131" cy="183800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067" y="-104693"/>
            <a:ext cx="1532724" cy="19237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51807" y="6732786"/>
            <a:ext cx="12300886" cy="308545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9029" y="2161053"/>
            <a:ext cx="16633896" cy="14286"/>
            <a:chOff x="759029" y="2161053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029" y="2161053"/>
              <a:ext cx="16633896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2678" y="392321"/>
            <a:ext cx="2003096" cy="18726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09221" y="338440"/>
            <a:ext cx="12033725" cy="83096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97124" y="3193037"/>
            <a:ext cx="16633896" cy="14286"/>
            <a:chOff x="797124" y="3309376"/>
            <a:chExt cx="16633896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124" y="3309376"/>
              <a:ext cx="16633896" cy="14286"/>
            </a:xfrm>
            <a:prstGeom prst="rect">
              <a:avLst/>
            </a:prstGeom>
          </p:spPr>
        </p:pic>
      </p:grpSp>
      <p:grpSp>
        <p:nvGrpSpPr>
          <p:cNvPr id="2" name="그룹 1002">
            <a:extLst>
              <a:ext uri="{FF2B5EF4-FFF2-40B4-BE49-F238E27FC236}">
                <a16:creationId xmlns:a16="http://schemas.microsoft.com/office/drawing/2014/main" id="{817302F9-1596-62DA-45F6-C6D0990DEC9A}"/>
              </a:ext>
            </a:extLst>
          </p:cNvPr>
          <p:cNvGrpSpPr/>
          <p:nvPr/>
        </p:nvGrpSpPr>
        <p:grpSpPr>
          <a:xfrm>
            <a:off x="746757" y="9652326"/>
            <a:ext cx="16633896" cy="14286"/>
            <a:chOff x="746757" y="8577042"/>
            <a:chExt cx="16633896" cy="14286"/>
          </a:xfrm>
        </p:grpSpPr>
        <p:pic>
          <p:nvPicPr>
            <p:cNvPr id="4" name="Object 5">
              <a:extLst>
                <a:ext uri="{FF2B5EF4-FFF2-40B4-BE49-F238E27FC236}">
                  <a16:creationId xmlns:a16="http://schemas.microsoft.com/office/drawing/2014/main" id="{829A30BB-7166-28A9-653C-5144E7207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6757" y="8577042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8D525F2-6309-D476-5031-82655E9289B6}"/>
              </a:ext>
            </a:extLst>
          </p:cNvPr>
          <p:cNvSpPr txBox="1"/>
          <p:nvPr/>
        </p:nvSpPr>
        <p:spPr>
          <a:xfrm>
            <a:off x="856980" y="2349262"/>
            <a:ext cx="3509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프로젝트 설명</a:t>
            </a:r>
          </a:p>
        </p:txBody>
      </p:sp>
      <p:grpSp>
        <p:nvGrpSpPr>
          <p:cNvPr id="23" name="그룹 1005">
            <a:extLst>
              <a:ext uri="{FF2B5EF4-FFF2-40B4-BE49-F238E27FC236}">
                <a16:creationId xmlns:a16="http://schemas.microsoft.com/office/drawing/2014/main" id="{A0F8F387-04EB-D5A2-A737-3A8EF516B42C}"/>
              </a:ext>
            </a:extLst>
          </p:cNvPr>
          <p:cNvGrpSpPr/>
          <p:nvPr/>
        </p:nvGrpSpPr>
        <p:grpSpPr>
          <a:xfrm>
            <a:off x="797124" y="4220910"/>
            <a:ext cx="16633896" cy="14286"/>
            <a:chOff x="797124" y="3309376"/>
            <a:chExt cx="16633896" cy="14286"/>
          </a:xfrm>
        </p:grpSpPr>
        <p:pic>
          <p:nvPicPr>
            <p:cNvPr id="25" name="Object 16">
              <a:extLst>
                <a:ext uri="{FF2B5EF4-FFF2-40B4-BE49-F238E27FC236}">
                  <a16:creationId xmlns:a16="http://schemas.microsoft.com/office/drawing/2014/main" id="{4BC88965-A4F7-0A3A-09EC-F1F1DB811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124" y="3309376"/>
              <a:ext cx="16633896" cy="14286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8B77DCC-7F3F-4874-1249-364527723C33}"/>
              </a:ext>
            </a:extLst>
          </p:cNvPr>
          <p:cNvSpPr txBox="1"/>
          <p:nvPr/>
        </p:nvSpPr>
        <p:spPr>
          <a:xfrm>
            <a:off x="856980" y="3377135"/>
            <a:ext cx="2755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메인페이지</a:t>
            </a:r>
            <a:endParaRPr lang="ko-KR" altLang="en-US" sz="3600" b="1" dirty="0">
              <a:solidFill>
                <a:schemeClr val="tx1">
                  <a:lumMod val="50000"/>
                  <a:lumOff val="50000"/>
                </a:schemeClr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grpSp>
        <p:nvGrpSpPr>
          <p:cNvPr id="35" name="그룹 1005">
            <a:extLst>
              <a:ext uri="{FF2B5EF4-FFF2-40B4-BE49-F238E27FC236}">
                <a16:creationId xmlns:a16="http://schemas.microsoft.com/office/drawing/2014/main" id="{3D514510-B445-B9CC-00E6-C59AF4AE8592}"/>
              </a:ext>
            </a:extLst>
          </p:cNvPr>
          <p:cNvGrpSpPr/>
          <p:nvPr/>
        </p:nvGrpSpPr>
        <p:grpSpPr>
          <a:xfrm>
            <a:off x="797124" y="5230957"/>
            <a:ext cx="16633896" cy="14286"/>
            <a:chOff x="797124" y="3309376"/>
            <a:chExt cx="16633896" cy="14286"/>
          </a:xfrm>
        </p:grpSpPr>
        <p:pic>
          <p:nvPicPr>
            <p:cNvPr id="38" name="Object 16">
              <a:extLst>
                <a:ext uri="{FF2B5EF4-FFF2-40B4-BE49-F238E27FC236}">
                  <a16:creationId xmlns:a16="http://schemas.microsoft.com/office/drawing/2014/main" id="{BB862C11-A278-A628-6A39-F75DF77F0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124" y="3309376"/>
              <a:ext cx="16633896" cy="14286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CAB93E5-2F8D-767C-E1E1-DCD57EF12E0D}"/>
              </a:ext>
            </a:extLst>
          </p:cNvPr>
          <p:cNvSpPr txBox="1"/>
          <p:nvPr/>
        </p:nvSpPr>
        <p:spPr>
          <a:xfrm>
            <a:off x="856980" y="5442687"/>
            <a:ext cx="2755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멘토페이지</a:t>
            </a:r>
            <a:endParaRPr lang="ko-KR" altLang="en-US" sz="3600" b="1" dirty="0">
              <a:solidFill>
                <a:schemeClr val="tx1">
                  <a:lumMod val="50000"/>
                  <a:lumOff val="50000"/>
                </a:schemeClr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grpSp>
        <p:nvGrpSpPr>
          <p:cNvPr id="41" name="그룹 1005">
            <a:extLst>
              <a:ext uri="{FF2B5EF4-FFF2-40B4-BE49-F238E27FC236}">
                <a16:creationId xmlns:a16="http://schemas.microsoft.com/office/drawing/2014/main" id="{30166BEA-2244-BDFC-D53A-BF2CCE3759E7}"/>
              </a:ext>
            </a:extLst>
          </p:cNvPr>
          <p:cNvGrpSpPr/>
          <p:nvPr/>
        </p:nvGrpSpPr>
        <p:grpSpPr>
          <a:xfrm>
            <a:off x="797124" y="6222125"/>
            <a:ext cx="16633896" cy="14286"/>
            <a:chOff x="797124" y="3309376"/>
            <a:chExt cx="16633896" cy="14286"/>
          </a:xfrm>
        </p:grpSpPr>
        <p:pic>
          <p:nvPicPr>
            <p:cNvPr id="42" name="Object 16">
              <a:extLst>
                <a:ext uri="{FF2B5EF4-FFF2-40B4-BE49-F238E27FC236}">
                  <a16:creationId xmlns:a16="http://schemas.microsoft.com/office/drawing/2014/main" id="{4525E9E6-5F40-A362-5F49-D9AF9DFE7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124" y="3309376"/>
              <a:ext cx="16633896" cy="14286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92179B68-4797-0FA9-FF6F-AF26B1540559}"/>
              </a:ext>
            </a:extLst>
          </p:cNvPr>
          <p:cNvSpPr txBox="1"/>
          <p:nvPr/>
        </p:nvSpPr>
        <p:spPr>
          <a:xfrm>
            <a:off x="856980" y="6433855"/>
            <a:ext cx="3509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관리자페이지</a:t>
            </a:r>
          </a:p>
        </p:txBody>
      </p:sp>
      <p:grpSp>
        <p:nvGrpSpPr>
          <p:cNvPr id="45" name="그룹 1005">
            <a:extLst>
              <a:ext uri="{FF2B5EF4-FFF2-40B4-BE49-F238E27FC236}">
                <a16:creationId xmlns:a16="http://schemas.microsoft.com/office/drawing/2014/main" id="{1CC7C7D0-07EF-0D11-6591-14881FED2A8D}"/>
              </a:ext>
            </a:extLst>
          </p:cNvPr>
          <p:cNvGrpSpPr/>
          <p:nvPr/>
        </p:nvGrpSpPr>
        <p:grpSpPr>
          <a:xfrm>
            <a:off x="797124" y="7232172"/>
            <a:ext cx="16633896" cy="14286"/>
            <a:chOff x="797124" y="3309376"/>
            <a:chExt cx="16633896" cy="14286"/>
          </a:xfrm>
        </p:grpSpPr>
        <p:pic>
          <p:nvPicPr>
            <p:cNvPr id="46" name="Object 16">
              <a:extLst>
                <a:ext uri="{FF2B5EF4-FFF2-40B4-BE49-F238E27FC236}">
                  <a16:creationId xmlns:a16="http://schemas.microsoft.com/office/drawing/2014/main" id="{75E81526-11B3-FAE0-C826-47700B3F6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124" y="3309376"/>
              <a:ext cx="16633896" cy="14286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7BD684A2-D4E8-C059-84B4-9C12F72D1D5F}"/>
              </a:ext>
            </a:extLst>
          </p:cNvPr>
          <p:cNvSpPr txBox="1"/>
          <p:nvPr/>
        </p:nvSpPr>
        <p:spPr>
          <a:xfrm>
            <a:off x="856980" y="7443902"/>
            <a:ext cx="2755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커뮤니티</a:t>
            </a:r>
          </a:p>
        </p:txBody>
      </p:sp>
      <p:grpSp>
        <p:nvGrpSpPr>
          <p:cNvPr id="49" name="그룹 1005">
            <a:extLst>
              <a:ext uri="{FF2B5EF4-FFF2-40B4-BE49-F238E27FC236}">
                <a16:creationId xmlns:a16="http://schemas.microsoft.com/office/drawing/2014/main" id="{CD31EFCB-7200-E201-E654-C3708EDEDE6A}"/>
              </a:ext>
            </a:extLst>
          </p:cNvPr>
          <p:cNvGrpSpPr/>
          <p:nvPr/>
        </p:nvGrpSpPr>
        <p:grpSpPr>
          <a:xfrm>
            <a:off x="797124" y="8240278"/>
            <a:ext cx="16633896" cy="14286"/>
            <a:chOff x="797124" y="3309376"/>
            <a:chExt cx="16633896" cy="14286"/>
          </a:xfrm>
        </p:grpSpPr>
        <p:pic>
          <p:nvPicPr>
            <p:cNvPr id="50" name="Object 16">
              <a:extLst>
                <a:ext uri="{FF2B5EF4-FFF2-40B4-BE49-F238E27FC236}">
                  <a16:creationId xmlns:a16="http://schemas.microsoft.com/office/drawing/2014/main" id="{3082C537-4AC6-386F-E2A0-EC41956F7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124" y="3309376"/>
              <a:ext cx="16633896" cy="14286"/>
            </a:xfrm>
            <a:prstGeom prst="rect">
              <a:avLst/>
            </a:prstGeom>
          </p:spPr>
        </p:pic>
      </p:grpSp>
      <p:grpSp>
        <p:nvGrpSpPr>
          <p:cNvPr id="5" name="그룹 1005">
            <a:extLst>
              <a:ext uri="{FF2B5EF4-FFF2-40B4-BE49-F238E27FC236}">
                <a16:creationId xmlns:a16="http://schemas.microsoft.com/office/drawing/2014/main" id="{32363DD4-94C5-817D-8497-AA6D62286353}"/>
              </a:ext>
            </a:extLst>
          </p:cNvPr>
          <p:cNvGrpSpPr/>
          <p:nvPr/>
        </p:nvGrpSpPr>
        <p:grpSpPr>
          <a:xfrm>
            <a:off x="797124" y="9176908"/>
            <a:ext cx="16633896" cy="14286"/>
            <a:chOff x="797124" y="3309376"/>
            <a:chExt cx="16633896" cy="14286"/>
          </a:xfrm>
        </p:grpSpPr>
        <p:pic>
          <p:nvPicPr>
            <p:cNvPr id="6" name="Object 16">
              <a:extLst>
                <a:ext uri="{FF2B5EF4-FFF2-40B4-BE49-F238E27FC236}">
                  <a16:creationId xmlns:a16="http://schemas.microsoft.com/office/drawing/2014/main" id="{6E32744C-E040-A05C-BBC6-B2EE766AF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124" y="3309376"/>
              <a:ext cx="16633896" cy="14286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90966EF-1D94-DB16-BDE3-ECA52ED1D1BF}"/>
              </a:ext>
            </a:extLst>
          </p:cNvPr>
          <p:cNvSpPr txBox="1"/>
          <p:nvPr/>
        </p:nvSpPr>
        <p:spPr>
          <a:xfrm>
            <a:off x="856980" y="8333133"/>
            <a:ext cx="2755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코드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AA7C1D-43D1-A76D-2389-0E01EE161CE4}"/>
              </a:ext>
            </a:extLst>
          </p:cNvPr>
          <p:cNvSpPr txBox="1"/>
          <p:nvPr/>
        </p:nvSpPr>
        <p:spPr>
          <a:xfrm>
            <a:off x="856980" y="4383489"/>
            <a:ext cx="2755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멘티페이지</a:t>
            </a:r>
            <a:endParaRPr lang="ko-KR" altLang="en-US" sz="3600" b="1" dirty="0">
              <a:solidFill>
                <a:schemeClr val="tx1">
                  <a:lumMod val="50000"/>
                  <a:lumOff val="50000"/>
                </a:schemeClr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0908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98476" y="12774"/>
            <a:ext cx="8947131" cy="180943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3067" y="-104693"/>
            <a:ext cx="1532724" cy="19237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51807" y="7331729"/>
            <a:ext cx="12300886" cy="30854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55443" y="1559319"/>
            <a:ext cx="14295238" cy="6342857"/>
            <a:chOff x="355443" y="1559319"/>
            <a:chExt cx="14295238" cy="634285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55443" y="1559319"/>
              <a:ext cx="14286490" cy="6334251"/>
              <a:chOff x="355443" y="1559319"/>
              <a:chExt cx="14286490" cy="633425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55443" y="1559319"/>
                <a:ext cx="14286490" cy="6334251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67316" y="4735097"/>
              <a:ext cx="4199317" cy="847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4967" y="7434924"/>
            <a:ext cx="6171429" cy="2210898"/>
            <a:chOff x="554967" y="7434924"/>
            <a:chExt cx="6171429" cy="22108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4967" y="7434924"/>
              <a:ext cx="6171429" cy="22108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4338" y="1559319"/>
            <a:ext cx="15703401" cy="2334289"/>
            <a:chOff x="1174338" y="1559319"/>
            <a:chExt cx="15703401" cy="23342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4338" y="1559319"/>
              <a:ext cx="15703401" cy="23342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2817" y="4007894"/>
            <a:ext cx="15860080" cy="3034875"/>
            <a:chOff x="1212817" y="4007894"/>
            <a:chExt cx="15860080" cy="30348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2817" y="4007894"/>
              <a:ext cx="15860080" cy="30348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8476" y="92117"/>
            <a:ext cx="10077036" cy="172378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3067" y="-104693"/>
            <a:ext cx="1532724" cy="19237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463224" y="7052358"/>
            <a:ext cx="12300886" cy="308545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38301" y="-18978"/>
            <a:ext cx="7194922" cy="18475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3067" y="-104693"/>
            <a:ext cx="1532724" cy="19237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881192" y="1713059"/>
            <a:ext cx="17685336" cy="7908203"/>
            <a:chOff x="-2881192" y="1713059"/>
            <a:chExt cx="17685336" cy="790820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881192" y="1713059"/>
              <a:ext cx="17685336" cy="790820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53700" y="6728549"/>
            <a:ext cx="12300886" cy="308545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9029" y="2161053"/>
            <a:ext cx="16633896" cy="14286"/>
            <a:chOff x="759029" y="2161053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029" y="2161053"/>
              <a:ext cx="16633896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2678" y="392321"/>
            <a:ext cx="2003096" cy="18726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09221" y="338440"/>
            <a:ext cx="12033725" cy="83096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97124" y="3193037"/>
            <a:ext cx="16633896" cy="14286"/>
            <a:chOff x="797124" y="3309376"/>
            <a:chExt cx="16633896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124" y="3309376"/>
              <a:ext cx="16633896" cy="14286"/>
            </a:xfrm>
            <a:prstGeom prst="rect">
              <a:avLst/>
            </a:prstGeom>
          </p:spPr>
        </p:pic>
      </p:grpSp>
      <p:grpSp>
        <p:nvGrpSpPr>
          <p:cNvPr id="2" name="그룹 1002">
            <a:extLst>
              <a:ext uri="{FF2B5EF4-FFF2-40B4-BE49-F238E27FC236}">
                <a16:creationId xmlns:a16="http://schemas.microsoft.com/office/drawing/2014/main" id="{817302F9-1596-62DA-45F6-C6D0990DEC9A}"/>
              </a:ext>
            </a:extLst>
          </p:cNvPr>
          <p:cNvGrpSpPr/>
          <p:nvPr/>
        </p:nvGrpSpPr>
        <p:grpSpPr>
          <a:xfrm>
            <a:off x="746757" y="9652326"/>
            <a:ext cx="16633896" cy="14286"/>
            <a:chOff x="746757" y="8577042"/>
            <a:chExt cx="16633896" cy="14286"/>
          </a:xfrm>
        </p:grpSpPr>
        <p:pic>
          <p:nvPicPr>
            <p:cNvPr id="4" name="Object 5">
              <a:extLst>
                <a:ext uri="{FF2B5EF4-FFF2-40B4-BE49-F238E27FC236}">
                  <a16:creationId xmlns:a16="http://schemas.microsoft.com/office/drawing/2014/main" id="{829A30BB-7166-28A9-653C-5144E7207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6757" y="8577042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8D525F2-6309-D476-5031-82655E9289B6}"/>
              </a:ext>
            </a:extLst>
          </p:cNvPr>
          <p:cNvSpPr txBox="1"/>
          <p:nvPr/>
        </p:nvSpPr>
        <p:spPr>
          <a:xfrm>
            <a:off x="856980" y="2349262"/>
            <a:ext cx="3509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프로젝트 설명</a:t>
            </a:r>
          </a:p>
        </p:txBody>
      </p:sp>
      <p:grpSp>
        <p:nvGrpSpPr>
          <p:cNvPr id="23" name="그룹 1005">
            <a:extLst>
              <a:ext uri="{FF2B5EF4-FFF2-40B4-BE49-F238E27FC236}">
                <a16:creationId xmlns:a16="http://schemas.microsoft.com/office/drawing/2014/main" id="{A0F8F387-04EB-D5A2-A737-3A8EF516B42C}"/>
              </a:ext>
            </a:extLst>
          </p:cNvPr>
          <p:cNvGrpSpPr/>
          <p:nvPr/>
        </p:nvGrpSpPr>
        <p:grpSpPr>
          <a:xfrm>
            <a:off x="797124" y="4220910"/>
            <a:ext cx="16633896" cy="14286"/>
            <a:chOff x="797124" y="3309376"/>
            <a:chExt cx="16633896" cy="14286"/>
          </a:xfrm>
        </p:grpSpPr>
        <p:pic>
          <p:nvPicPr>
            <p:cNvPr id="25" name="Object 16">
              <a:extLst>
                <a:ext uri="{FF2B5EF4-FFF2-40B4-BE49-F238E27FC236}">
                  <a16:creationId xmlns:a16="http://schemas.microsoft.com/office/drawing/2014/main" id="{4BC88965-A4F7-0A3A-09EC-F1F1DB811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124" y="3309376"/>
              <a:ext cx="16633896" cy="14286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8B77DCC-7F3F-4874-1249-364527723C33}"/>
              </a:ext>
            </a:extLst>
          </p:cNvPr>
          <p:cNvSpPr txBox="1"/>
          <p:nvPr/>
        </p:nvSpPr>
        <p:spPr>
          <a:xfrm>
            <a:off x="856980" y="3377135"/>
            <a:ext cx="2755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메인페이지</a:t>
            </a:r>
            <a:endParaRPr lang="ko-KR" altLang="en-US" sz="3600" b="1" dirty="0">
              <a:solidFill>
                <a:schemeClr val="tx1">
                  <a:lumMod val="50000"/>
                  <a:lumOff val="50000"/>
                </a:schemeClr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grpSp>
        <p:nvGrpSpPr>
          <p:cNvPr id="35" name="그룹 1005">
            <a:extLst>
              <a:ext uri="{FF2B5EF4-FFF2-40B4-BE49-F238E27FC236}">
                <a16:creationId xmlns:a16="http://schemas.microsoft.com/office/drawing/2014/main" id="{3D514510-B445-B9CC-00E6-C59AF4AE8592}"/>
              </a:ext>
            </a:extLst>
          </p:cNvPr>
          <p:cNvGrpSpPr/>
          <p:nvPr/>
        </p:nvGrpSpPr>
        <p:grpSpPr>
          <a:xfrm>
            <a:off x="797124" y="5230957"/>
            <a:ext cx="16633896" cy="14286"/>
            <a:chOff x="797124" y="3309376"/>
            <a:chExt cx="16633896" cy="14286"/>
          </a:xfrm>
        </p:grpSpPr>
        <p:pic>
          <p:nvPicPr>
            <p:cNvPr id="38" name="Object 16">
              <a:extLst>
                <a:ext uri="{FF2B5EF4-FFF2-40B4-BE49-F238E27FC236}">
                  <a16:creationId xmlns:a16="http://schemas.microsoft.com/office/drawing/2014/main" id="{BB862C11-A278-A628-6A39-F75DF77F0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124" y="3309376"/>
              <a:ext cx="16633896" cy="14286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CAB93E5-2F8D-767C-E1E1-DCD57EF12E0D}"/>
              </a:ext>
            </a:extLst>
          </p:cNvPr>
          <p:cNvSpPr txBox="1"/>
          <p:nvPr/>
        </p:nvSpPr>
        <p:spPr>
          <a:xfrm>
            <a:off x="856980" y="5442687"/>
            <a:ext cx="2755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멘토페이지</a:t>
            </a:r>
            <a:endParaRPr lang="ko-KR" altLang="en-US" sz="3600" b="1" dirty="0">
              <a:solidFill>
                <a:schemeClr val="tx1">
                  <a:lumMod val="50000"/>
                  <a:lumOff val="50000"/>
                </a:schemeClr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grpSp>
        <p:nvGrpSpPr>
          <p:cNvPr id="41" name="그룹 1005">
            <a:extLst>
              <a:ext uri="{FF2B5EF4-FFF2-40B4-BE49-F238E27FC236}">
                <a16:creationId xmlns:a16="http://schemas.microsoft.com/office/drawing/2014/main" id="{30166BEA-2244-BDFC-D53A-BF2CCE3759E7}"/>
              </a:ext>
            </a:extLst>
          </p:cNvPr>
          <p:cNvGrpSpPr/>
          <p:nvPr/>
        </p:nvGrpSpPr>
        <p:grpSpPr>
          <a:xfrm>
            <a:off x="797124" y="6222125"/>
            <a:ext cx="16633896" cy="14286"/>
            <a:chOff x="797124" y="3309376"/>
            <a:chExt cx="16633896" cy="14286"/>
          </a:xfrm>
        </p:grpSpPr>
        <p:pic>
          <p:nvPicPr>
            <p:cNvPr id="42" name="Object 16">
              <a:extLst>
                <a:ext uri="{FF2B5EF4-FFF2-40B4-BE49-F238E27FC236}">
                  <a16:creationId xmlns:a16="http://schemas.microsoft.com/office/drawing/2014/main" id="{4525E9E6-5F40-A362-5F49-D9AF9DFE7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124" y="3309376"/>
              <a:ext cx="16633896" cy="14286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92179B68-4797-0FA9-FF6F-AF26B1540559}"/>
              </a:ext>
            </a:extLst>
          </p:cNvPr>
          <p:cNvSpPr txBox="1"/>
          <p:nvPr/>
        </p:nvSpPr>
        <p:spPr>
          <a:xfrm>
            <a:off x="856980" y="6433855"/>
            <a:ext cx="3509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관리자페이지</a:t>
            </a:r>
          </a:p>
        </p:txBody>
      </p:sp>
      <p:grpSp>
        <p:nvGrpSpPr>
          <p:cNvPr id="45" name="그룹 1005">
            <a:extLst>
              <a:ext uri="{FF2B5EF4-FFF2-40B4-BE49-F238E27FC236}">
                <a16:creationId xmlns:a16="http://schemas.microsoft.com/office/drawing/2014/main" id="{1CC7C7D0-07EF-0D11-6591-14881FED2A8D}"/>
              </a:ext>
            </a:extLst>
          </p:cNvPr>
          <p:cNvGrpSpPr/>
          <p:nvPr/>
        </p:nvGrpSpPr>
        <p:grpSpPr>
          <a:xfrm>
            <a:off x="797124" y="7232172"/>
            <a:ext cx="16633896" cy="14286"/>
            <a:chOff x="797124" y="3309376"/>
            <a:chExt cx="16633896" cy="14286"/>
          </a:xfrm>
        </p:grpSpPr>
        <p:pic>
          <p:nvPicPr>
            <p:cNvPr id="46" name="Object 16">
              <a:extLst>
                <a:ext uri="{FF2B5EF4-FFF2-40B4-BE49-F238E27FC236}">
                  <a16:creationId xmlns:a16="http://schemas.microsoft.com/office/drawing/2014/main" id="{75E81526-11B3-FAE0-C826-47700B3F6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124" y="3309376"/>
              <a:ext cx="16633896" cy="14286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7BD684A2-D4E8-C059-84B4-9C12F72D1D5F}"/>
              </a:ext>
            </a:extLst>
          </p:cNvPr>
          <p:cNvSpPr txBox="1"/>
          <p:nvPr/>
        </p:nvSpPr>
        <p:spPr>
          <a:xfrm>
            <a:off x="856980" y="7443902"/>
            <a:ext cx="2755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커뮤니티</a:t>
            </a:r>
          </a:p>
        </p:txBody>
      </p:sp>
      <p:grpSp>
        <p:nvGrpSpPr>
          <p:cNvPr id="49" name="그룹 1005">
            <a:extLst>
              <a:ext uri="{FF2B5EF4-FFF2-40B4-BE49-F238E27FC236}">
                <a16:creationId xmlns:a16="http://schemas.microsoft.com/office/drawing/2014/main" id="{CD31EFCB-7200-E201-E654-C3708EDEDE6A}"/>
              </a:ext>
            </a:extLst>
          </p:cNvPr>
          <p:cNvGrpSpPr/>
          <p:nvPr/>
        </p:nvGrpSpPr>
        <p:grpSpPr>
          <a:xfrm>
            <a:off x="797124" y="8240278"/>
            <a:ext cx="16633896" cy="14286"/>
            <a:chOff x="797124" y="3309376"/>
            <a:chExt cx="16633896" cy="14286"/>
          </a:xfrm>
        </p:grpSpPr>
        <p:pic>
          <p:nvPicPr>
            <p:cNvPr id="50" name="Object 16">
              <a:extLst>
                <a:ext uri="{FF2B5EF4-FFF2-40B4-BE49-F238E27FC236}">
                  <a16:creationId xmlns:a16="http://schemas.microsoft.com/office/drawing/2014/main" id="{3082C537-4AC6-386F-E2A0-EC41956F7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124" y="3309376"/>
              <a:ext cx="16633896" cy="14286"/>
            </a:xfrm>
            <a:prstGeom prst="rect">
              <a:avLst/>
            </a:prstGeom>
          </p:spPr>
        </p:pic>
      </p:grpSp>
      <p:grpSp>
        <p:nvGrpSpPr>
          <p:cNvPr id="5" name="그룹 1005">
            <a:extLst>
              <a:ext uri="{FF2B5EF4-FFF2-40B4-BE49-F238E27FC236}">
                <a16:creationId xmlns:a16="http://schemas.microsoft.com/office/drawing/2014/main" id="{32363DD4-94C5-817D-8497-AA6D62286353}"/>
              </a:ext>
            </a:extLst>
          </p:cNvPr>
          <p:cNvGrpSpPr/>
          <p:nvPr/>
        </p:nvGrpSpPr>
        <p:grpSpPr>
          <a:xfrm>
            <a:off x="797124" y="9176908"/>
            <a:ext cx="16633896" cy="14286"/>
            <a:chOff x="797124" y="3309376"/>
            <a:chExt cx="16633896" cy="14286"/>
          </a:xfrm>
        </p:grpSpPr>
        <p:pic>
          <p:nvPicPr>
            <p:cNvPr id="6" name="Object 16">
              <a:extLst>
                <a:ext uri="{FF2B5EF4-FFF2-40B4-BE49-F238E27FC236}">
                  <a16:creationId xmlns:a16="http://schemas.microsoft.com/office/drawing/2014/main" id="{6E32744C-E040-A05C-BBC6-B2EE766AF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124" y="3309376"/>
              <a:ext cx="16633896" cy="14286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90966EF-1D94-DB16-BDE3-ECA52ED1D1BF}"/>
              </a:ext>
            </a:extLst>
          </p:cNvPr>
          <p:cNvSpPr txBox="1"/>
          <p:nvPr/>
        </p:nvSpPr>
        <p:spPr>
          <a:xfrm>
            <a:off x="856980" y="8333133"/>
            <a:ext cx="2755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코드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AA7C1D-43D1-A76D-2389-0E01EE161CE4}"/>
              </a:ext>
            </a:extLst>
          </p:cNvPr>
          <p:cNvSpPr txBox="1"/>
          <p:nvPr/>
        </p:nvSpPr>
        <p:spPr>
          <a:xfrm>
            <a:off x="856980" y="4383489"/>
            <a:ext cx="2755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멘티페이지</a:t>
            </a:r>
            <a:endParaRPr lang="ko-KR" altLang="en-US" sz="3600" b="1" dirty="0">
              <a:solidFill>
                <a:schemeClr val="tx1">
                  <a:lumMod val="50000"/>
                  <a:lumOff val="50000"/>
                </a:schemeClr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1702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2688" y="1934095"/>
            <a:ext cx="16400338" cy="6417524"/>
            <a:chOff x="942688" y="1934095"/>
            <a:chExt cx="16400338" cy="6417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2688" y="1934095"/>
              <a:ext cx="16400338" cy="6417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7048" y="-18978"/>
            <a:ext cx="8832845" cy="184755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067" y="-104693"/>
            <a:ext cx="1561210" cy="19237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12327" y="4280254"/>
            <a:ext cx="13160284" cy="747782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27048" y="19117"/>
            <a:ext cx="8832845" cy="18475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3067" y="-104693"/>
            <a:ext cx="1561210" cy="19237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96560" y="2046300"/>
            <a:ext cx="15155779" cy="6269306"/>
            <a:chOff x="1296560" y="2046300"/>
            <a:chExt cx="15155779" cy="626930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6560" y="2046300"/>
              <a:ext cx="15155779" cy="62693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82274" y="2598062"/>
            <a:ext cx="844187" cy="736131"/>
            <a:chOff x="3282274" y="2598062"/>
            <a:chExt cx="844187" cy="7361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82274" y="2598062"/>
              <a:ext cx="844187" cy="7361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44179" y="2463370"/>
            <a:ext cx="1009266" cy="1067029"/>
            <a:chOff x="3244179" y="2463370"/>
            <a:chExt cx="1009266" cy="10670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44179" y="2463370"/>
              <a:ext cx="1009266" cy="106702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56771" y="5627974"/>
            <a:ext cx="13160284" cy="537526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50114" y="1424627"/>
            <a:ext cx="15221532" cy="8231884"/>
            <a:chOff x="1050114" y="1424627"/>
            <a:chExt cx="15221532" cy="82318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0114" y="1424627"/>
              <a:ext cx="15221532" cy="823188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0205" y="-91988"/>
            <a:ext cx="1993569" cy="18761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067" y="-111322"/>
            <a:ext cx="1551686" cy="19436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67187" y="2251536"/>
            <a:ext cx="3660486" cy="114378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83755" y="590533"/>
            <a:ext cx="13160284" cy="747782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89887" y="1373833"/>
            <a:ext cx="8352970" cy="2237403"/>
            <a:chOff x="789887" y="1373833"/>
            <a:chExt cx="8352970" cy="223740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9887" y="1373833"/>
              <a:ext cx="8352970" cy="22374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2586" y="3680182"/>
            <a:ext cx="8340271" cy="2364228"/>
            <a:chOff x="802586" y="3680182"/>
            <a:chExt cx="8340271" cy="236422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2586" y="3680182"/>
              <a:ext cx="8340271" cy="23642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0205" y="6149710"/>
            <a:ext cx="8683777" cy="3948814"/>
            <a:chOff x="650205" y="6149710"/>
            <a:chExt cx="8683777" cy="39488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0205" y="6149710"/>
              <a:ext cx="8683777" cy="39488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83755" y="5978965"/>
            <a:ext cx="13160284" cy="222142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27048" y="-18978"/>
            <a:ext cx="8832845" cy="184755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3067" y="-104693"/>
            <a:ext cx="1561210" cy="192374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27048" y="-18978"/>
            <a:ext cx="8832845" cy="18475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3067" y="-104693"/>
            <a:ext cx="1561210" cy="19237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7983" y="1424627"/>
            <a:ext cx="15788920" cy="7015219"/>
            <a:chOff x="827983" y="1424627"/>
            <a:chExt cx="15788920" cy="70152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7983" y="1424627"/>
              <a:ext cx="15788920" cy="701521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96454" y="5390310"/>
            <a:ext cx="13160284" cy="537526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27048" y="-18978"/>
            <a:ext cx="11988722" cy="18475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3067" y="-104693"/>
            <a:ext cx="1561210" cy="19237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2586" y="1302789"/>
            <a:ext cx="12087739" cy="7680137"/>
            <a:chOff x="802586" y="1302789"/>
            <a:chExt cx="12087739" cy="768013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2586" y="1302789"/>
              <a:ext cx="12087739" cy="768013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34549" y="5244930"/>
            <a:ext cx="13160284" cy="64265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7814" y="1453471"/>
            <a:ext cx="16633896" cy="14286"/>
            <a:chOff x="787814" y="1453471"/>
            <a:chExt cx="16633896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7814" y="145347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8373452"/>
            <a:ext cx="16633896" cy="14286"/>
            <a:chOff x="825909" y="8373452"/>
            <a:chExt cx="16633896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8373452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84568" y="1915319"/>
            <a:ext cx="6792054" cy="5660045"/>
            <a:chOff x="10384568" y="1915319"/>
            <a:chExt cx="6792054" cy="566004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84568" y="1915319"/>
              <a:ext cx="6792054" cy="566004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B02D8A6-9FBE-003C-33C7-2497F6A3F8DB}"/>
              </a:ext>
            </a:extLst>
          </p:cNvPr>
          <p:cNvSpPr txBox="1"/>
          <p:nvPr/>
        </p:nvSpPr>
        <p:spPr>
          <a:xfrm>
            <a:off x="765113" y="682131"/>
            <a:ext cx="5185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사이트 설명 및 기획의도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890037-7AFB-0ED2-CE67-4A04E1BFAE4A}"/>
              </a:ext>
            </a:extLst>
          </p:cNvPr>
          <p:cNvSpPr txBox="1"/>
          <p:nvPr/>
        </p:nvSpPr>
        <p:spPr>
          <a:xfrm>
            <a:off x="2945940" y="2663546"/>
            <a:ext cx="43220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b="1" dirty="0" err="1">
                <a:solidFill>
                  <a:srgbClr val="00B0F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맨들맨들</a:t>
            </a:r>
            <a:endParaRPr lang="ko-KR" altLang="en-US" sz="8000" b="1" dirty="0">
              <a:solidFill>
                <a:srgbClr val="00B0F0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0B35E6-BFE8-2E46-8063-C248E295F6A7}"/>
              </a:ext>
            </a:extLst>
          </p:cNvPr>
          <p:cNvSpPr txBox="1"/>
          <p:nvPr/>
        </p:nvSpPr>
        <p:spPr>
          <a:xfrm>
            <a:off x="765113" y="4138742"/>
            <a:ext cx="8683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맨토들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맨티들의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합성어로 </a:t>
            </a:r>
            <a:r>
              <a:rPr lang="ko-KR" altLang="en-US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맨토와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맨티를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연결시켜주는 플랫폼</a:t>
            </a:r>
          </a:p>
        </p:txBody>
      </p:sp>
    </p:spTree>
    <p:extLst>
      <p:ext uri="{BB962C8B-B14F-4D97-AF65-F5344CB8AC3E}">
        <p14:creationId xmlns:p14="http://schemas.microsoft.com/office/powerpoint/2010/main" val="1320307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27048" y="-18978"/>
            <a:ext cx="10820588" cy="18475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3067" y="-104693"/>
            <a:ext cx="1561210" cy="19237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61533" y="4297846"/>
            <a:ext cx="13160284" cy="64265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2586" y="1694011"/>
            <a:ext cx="10442321" cy="7423742"/>
            <a:chOff x="802586" y="1694011"/>
            <a:chExt cx="10442321" cy="74237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2586" y="1694011"/>
              <a:ext cx="10442321" cy="74237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27048" y="-18978"/>
            <a:ext cx="10820588" cy="18475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3067" y="-104693"/>
            <a:ext cx="1561210" cy="19237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22222" y="1424627"/>
            <a:ext cx="13799038" cy="7412151"/>
            <a:chOff x="622222" y="1424627"/>
            <a:chExt cx="13799038" cy="741215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2222" y="1424627"/>
              <a:ext cx="13799038" cy="741215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47247" y="5046760"/>
            <a:ext cx="13160284" cy="642654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9029" y="2161053"/>
            <a:ext cx="16633896" cy="14286"/>
            <a:chOff x="759029" y="2161053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029" y="2161053"/>
              <a:ext cx="16633896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2678" y="392321"/>
            <a:ext cx="2003096" cy="18726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09221" y="338440"/>
            <a:ext cx="12033725" cy="83096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97124" y="3193037"/>
            <a:ext cx="16633896" cy="14286"/>
            <a:chOff x="797124" y="3309376"/>
            <a:chExt cx="16633896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124" y="3309376"/>
              <a:ext cx="16633896" cy="14286"/>
            </a:xfrm>
            <a:prstGeom prst="rect">
              <a:avLst/>
            </a:prstGeom>
          </p:spPr>
        </p:pic>
      </p:grpSp>
      <p:grpSp>
        <p:nvGrpSpPr>
          <p:cNvPr id="2" name="그룹 1002">
            <a:extLst>
              <a:ext uri="{FF2B5EF4-FFF2-40B4-BE49-F238E27FC236}">
                <a16:creationId xmlns:a16="http://schemas.microsoft.com/office/drawing/2014/main" id="{817302F9-1596-62DA-45F6-C6D0990DEC9A}"/>
              </a:ext>
            </a:extLst>
          </p:cNvPr>
          <p:cNvGrpSpPr/>
          <p:nvPr/>
        </p:nvGrpSpPr>
        <p:grpSpPr>
          <a:xfrm>
            <a:off x="746757" y="9652326"/>
            <a:ext cx="16633896" cy="14286"/>
            <a:chOff x="746757" y="8577042"/>
            <a:chExt cx="16633896" cy="14286"/>
          </a:xfrm>
        </p:grpSpPr>
        <p:pic>
          <p:nvPicPr>
            <p:cNvPr id="4" name="Object 5">
              <a:extLst>
                <a:ext uri="{FF2B5EF4-FFF2-40B4-BE49-F238E27FC236}">
                  <a16:creationId xmlns:a16="http://schemas.microsoft.com/office/drawing/2014/main" id="{829A30BB-7166-28A9-653C-5144E7207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6757" y="8577042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8D525F2-6309-D476-5031-82655E9289B6}"/>
              </a:ext>
            </a:extLst>
          </p:cNvPr>
          <p:cNvSpPr txBox="1"/>
          <p:nvPr/>
        </p:nvSpPr>
        <p:spPr>
          <a:xfrm>
            <a:off x="856980" y="2349262"/>
            <a:ext cx="3509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프로젝트 설명</a:t>
            </a:r>
          </a:p>
        </p:txBody>
      </p:sp>
      <p:grpSp>
        <p:nvGrpSpPr>
          <p:cNvPr id="23" name="그룹 1005">
            <a:extLst>
              <a:ext uri="{FF2B5EF4-FFF2-40B4-BE49-F238E27FC236}">
                <a16:creationId xmlns:a16="http://schemas.microsoft.com/office/drawing/2014/main" id="{A0F8F387-04EB-D5A2-A737-3A8EF516B42C}"/>
              </a:ext>
            </a:extLst>
          </p:cNvPr>
          <p:cNvGrpSpPr/>
          <p:nvPr/>
        </p:nvGrpSpPr>
        <p:grpSpPr>
          <a:xfrm>
            <a:off x="797124" y="4220910"/>
            <a:ext cx="16633896" cy="14286"/>
            <a:chOff x="797124" y="3309376"/>
            <a:chExt cx="16633896" cy="14286"/>
          </a:xfrm>
        </p:grpSpPr>
        <p:pic>
          <p:nvPicPr>
            <p:cNvPr id="25" name="Object 16">
              <a:extLst>
                <a:ext uri="{FF2B5EF4-FFF2-40B4-BE49-F238E27FC236}">
                  <a16:creationId xmlns:a16="http://schemas.microsoft.com/office/drawing/2014/main" id="{4BC88965-A4F7-0A3A-09EC-F1F1DB811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124" y="3309376"/>
              <a:ext cx="16633896" cy="14286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8B77DCC-7F3F-4874-1249-364527723C33}"/>
              </a:ext>
            </a:extLst>
          </p:cNvPr>
          <p:cNvSpPr txBox="1"/>
          <p:nvPr/>
        </p:nvSpPr>
        <p:spPr>
          <a:xfrm>
            <a:off x="856980" y="3377135"/>
            <a:ext cx="2755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메인페이지</a:t>
            </a:r>
            <a:endParaRPr lang="ko-KR" altLang="en-US" sz="3600" b="1" dirty="0">
              <a:solidFill>
                <a:schemeClr val="tx1">
                  <a:lumMod val="50000"/>
                  <a:lumOff val="50000"/>
                </a:schemeClr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grpSp>
        <p:nvGrpSpPr>
          <p:cNvPr id="35" name="그룹 1005">
            <a:extLst>
              <a:ext uri="{FF2B5EF4-FFF2-40B4-BE49-F238E27FC236}">
                <a16:creationId xmlns:a16="http://schemas.microsoft.com/office/drawing/2014/main" id="{3D514510-B445-B9CC-00E6-C59AF4AE8592}"/>
              </a:ext>
            </a:extLst>
          </p:cNvPr>
          <p:cNvGrpSpPr/>
          <p:nvPr/>
        </p:nvGrpSpPr>
        <p:grpSpPr>
          <a:xfrm>
            <a:off x="797124" y="5230957"/>
            <a:ext cx="16633896" cy="14286"/>
            <a:chOff x="797124" y="3309376"/>
            <a:chExt cx="16633896" cy="14286"/>
          </a:xfrm>
        </p:grpSpPr>
        <p:pic>
          <p:nvPicPr>
            <p:cNvPr id="38" name="Object 16">
              <a:extLst>
                <a:ext uri="{FF2B5EF4-FFF2-40B4-BE49-F238E27FC236}">
                  <a16:creationId xmlns:a16="http://schemas.microsoft.com/office/drawing/2014/main" id="{BB862C11-A278-A628-6A39-F75DF77F0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124" y="3309376"/>
              <a:ext cx="16633896" cy="14286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CAB93E5-2F8D-767C-E1E1-DCD57EF12E0D}"/>
              </a:ext>
            </a:extLst>
          </p:cNvPr>
          <p:cNvSpPr txBox="1"/>
          <p:nvPr/>
        </p:nvSpPr>
        <p:spPr>
          <a:xfrm>
            <a:off x="856980" y="5442687"/>
            <a:ext cx="2755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멘토페이지</a:t>
            </a:r>
            <a:endParaRPr lang="ko-KR" altLang="en-US" sz="3600" b="1" dirty="0">
              <a:solidFill>
                <a:schemeClr val="tx1">
                  <a:lumMod val="50000"/>
                  <a:lumOff val="50000"/>
                </a:schemeClr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grpSp>
        <p:nvGrpSpPr>
          <p:cNvPr id="41" name="그룹 1005">
            <a:extLst>
              <a:ext uri="{FF2B5EF4-FFF2-40B4-BE49-F238E27FC236}">
                <a16:creationId xmlns:a16="http://schemas.microsoft.com/office/drawing/2014/main" id="{30166BEA-2244-BDFC-D53A-BF2CCE3759E7}"/>
              </a:ext>
            </a:extLst>
          </p:cNvPr>
          <p:cNvGrpSpPr/>
          <p:nvPr/>
        </p:nvGrpSpPr>
        <p:grpSpPr>
          <a:xfrm>
            <a:off x="797124" y="6222125"/>
            <a:ext cx="16633896" cy="14286"/>
            <a:chOff x="797124" y="3309376"/>
            <a:chExt cx="16633896" cy="14286"/>
          </a:xfrm>
        </p:grpSpPr>
        <p:pic>
          <p:nvPicPr>
            <p:cNvPr id="42" name="Object 16">
              <a:extLst>
                <a:ext uri="{FF2B5EF4-FFF2-40B4-BE49-F238E27FC236}">
                  <a16:creationId xmlns:a16="http://schemas.microsoft.com/office/drawing/2014/main" id="{4525E9E6-5F40-A362-5F49-D9AF9DFE7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124" y="3309376"/>
              <a:ext cx="16633896" cy="14286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92179B68-4797-0FA9-FF6F-AF26B1540559}"/>
              </a:ext>
            </a:extLst>
          </p:cNvPr>
          <p:cNvSpPr txBox="1"/>
          <p:nvPr/>
        </p:nvSpPr>
        <p:spPr>
          <a:xfrm>
            <a:off x="856980" y="6433855"/>
            <a:ext cx="3509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관리자페이지</a:t>
            </a:r>
          </a:p>
        </p:txBody>
      </p:sp>
      <p:grpSp>
        <p:nvGrpSpPr>
          <p:cNvPr id="45" name="그룹 1005">
            <a:extLst>
              <a:ext uri="{FF2B5EF4-FFF2-40B4-BE49-F238E27FC236}">
                <a16:creationId xmlns:a16="http://schemas.microsoft.com/office/drawing/2014/main" id="{1CC7C7D0-07EF-0D11-6591-14881FED2A8D}"/>
              </a:ext>
            </a:extLst>
          </p:cNvPr>
          <p:cNvGrpSpPr/>
          <p:nvPr/>
        </p:nvGrpSpPr>
        <p:grpSpPr>
          <a:xfrm>
            <a:off x="797124" y="7232172"/>
            <a:ext cx="16633896" cy="14286"/>
            <a:chOff x="797124" y="3309376"/>
            <a:chExt cx="16633896" cy="14286"/>
          </a:xfrm>
        </p:grpSpPr>
        <p:pic>
          <p:nvPicPr>
            <p:cNvPr id="46" name="Object 16">
              <a:extLst>
                <a:ext uri="{FF2B5EF4-FFF2-40B4-BE49-F238E27FC236}">
                  <a16:creationId xmlns:a16="http://schemas.microsoft.com/office/drawing/2014/main" id="{75E81526-11B3-FAE0-C826-47700B3F6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124" y="3309376"/>
              <a:ext cx="16633896" cy="14286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7BD684A2-D4E8-C059-84B4-9C12F72D1D5F}"/>
              </a:ext>
            </a:extLst>
          </p:cNvPr>
          <p:cNvSpPr txBox="1"/>
          <p:nvPr/>
        </p:nvSpPr>
        <p:spPr>
          <a:xfrm>
            <a:off x="856980" y="7443902"/>
            <a:ext cx="2755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커뮤니티</a:t>
            </a:r>
          </a:p>
        </p:txBody>
      </p:sp>
      <p:grpSp>
        <p:nvGrpSpPr>
          <p:cNvPr id="49" name="그룹 1005">
            <a:extLst>
              <a:ext uri="{FF2B5EF4-FFF2-40B4-BE49-F238E27FC236}">
                <a16:creationId xmlns:a16="http://schemas.microsoft.com/office/drawing/2014/main" id="{CD31EFCB-7200-E201-E654-C3708EDEDE6A}"/>
              </a:ext>
            </a:extLst>
          </p:cNvPr>
          <p:cNvGrpSpPr/>
          <p:nvPr/>
        </p:nvGrpSpPr>
        <p:grpSpPr>
          <a:xfrm>
            <a:off x="797124" y="8240278"/>
            <a:ext cx="16633896" cy="14286"/>
            <a:chOff x="797124" y="3309376"/>
            <a:chExt cx="16633896" cy="14286"/>
          </a:xfrm>
        </p:grpSpPr>
        <p:pic>
          <p:nvPicPr>
            <p:cNvPr id="50" name="Object 16">
              <a:extLst>
                <a:ext uri="{FF2B5EF4-FFF2-40B4-BE49-F238E27FC236}">
                  <a16:creationId xmlns:a16="http://schemas.microsoft.com/office/drawing/2014/main" id="{3082C537-4AC6-386F-E2A0-EC41956F7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124" y="3309376"/>
              <a:ext cx="16633896" cy="14286"/>
            </a:xfrm>
            <a:prstGeom prst="rect">
              <a:avLst/>
            </a:prstGeom>
          </p:spPr>
        </p:pic>
      </p:grpSp>
      <p:grpSp>
        <p:nvGrpSpPr>
          <p:cNvPr id="5" name="그룹 1005">
            <a:extLst>
              <a:ext uri="{FF2B5EF4-FFF2-40B4-BE49-F238E27FC236}">
                <a16:creationId xmlns:a16="http://schemas.microsoft.com/office/drawing/2014/main" id="{32363DD4-94C5-817D-8497-AA6D62286353}"/>
              </a:ext>
            </a:extLst>
          </p:cNvPr>
          <p:cNvGrpSpPr/>
          <p:nvPr/>
        </p:nvGrpSpPr>
        <p:grpSpPr>
          <a:xfrm>
            <a:off x="797124" y="9176908"/>
            <a:ext cx="16633896" cy="14286"/>
            <a:chOff x="797124" y="3309376"/>
            <a:chExt cx="16633896" cy="14286"/>
          </a:xfrm>
        </p:grpSpPr>
        <p:pic>
          <p:nvPicPr>
            <p:cNvPr id="6" name="Object 16">
              <a:extLst>
                <a:ext uri="{FF2B5EF4-FFF2-40B4-BE49-F238E27FC236}">
                  <a16:creationId xmlns:a16="http://schemas.microsoft.com/office/drawing/2014/main" id="{6E32744C-E040-A05C-BBC6-B2EE766AF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124" y="3309376"/>
              <a:ext cx="16633896" cy="14286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90966EF-1D94-DB16-BDE3-ECA52ED1D1BF}"/>
              </a:ext>
            </a:extLst>
          </p:cNvPr>
          <p:cNvSpPr txBox="1"/>
          <p:nvPr/>
        </p:nvSpPr>
        <p:spPr>
          <a:xfrm>
            <a:off x="856980" y="8333133"/>
            <a:ext cx="2755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코드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AA7C1D-43D1-A76D-2389-0E01EE161CE4}"/>
              </a:ext>
            </a:extLst>
          </p:cNvPr>
          <p:cNvSpPr txBox="1"/>
          <p:nvPr/>
        </p:nvSpPr>
        <p:spPr>
          <a:xfrm>
            <a:off x="856980" y="4383489"/>
            <a:ext cx="2755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멘티페이지</a:t>
            </a:r>
            <a:endParaRPr lang="ko-KR" altLang="en-US" sz="3600" b="1" dirty="0">
              <a:solidFill>
                <a:schemeClr val="tx1">
                  <a:lumMod val="50000"/>
                  <a:lumOff val="50000"/>
                </a:schemeClr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88370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86682" y="-6274"/>
            <a:ext cx="6496569" cy="180943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3067" y="-111322"/>
            <a:ext cx="1551686" cy="194362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4439" y="1771416"/>
            <a:ext cx="326346" cy="52353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331553" y="1842101"/>
            <a:ext cx="330594" cy="5235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5735" y="1424627"/>
            <a:ext cx="15987687" cy="6361058"/>
            <a:chOff x="245735" y="1424627"/>
            <a:chExt cx="15987687" cy="63610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5735" y="1424627"/>
              <a:ext cx="15987687" cy="636105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29787" y="4046774"/>
            <a:ext cx="13160284" cy="747782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27043" y="-6274"/>
            <a:ext cx="7080636" cy="180943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3067" y="-111322"/>
            <a:ext cx="1551686" cy="194362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4439" y="1771416"/>
            <a:ext cx="326346" cy="52353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331553" y="1842101"/>
            <a:ext cx="330594" cy="5235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9845" y="1547546"/>
            <a:ext cx="15170459" cy="7190622"/>
            <a:chOff x="109845" y="1547546"/>
            <a:chExt cx="15170459" cy="71906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845" y="1547546"/>
              <a:ext cx="15170459" cy="719062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94073" y="3127330"/>
            <a:ext cx="13160284" cy="432398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9397" y="1206397"/>
            <a:ext cx="14280939" cy="6789874"/>
            <a:chOff x="219397" y="1206397"/>
            <a:chExt cx="14280939" cy="67898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397" y="1206397"/>
              <a:ext cx="14280939" cy="678987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8120" y="31822"/>
            <a:ext cx="6496569" cy="180943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2114" y="120687"/>
            <a:ext cx="1484458" cy="386885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64439" y="1771416"/>
            <a:ext cx="326346" cy="52353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331553" y="1842101"/>
            <a:ext cx="330594" cy="5235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28119" y="5337874"/>
            <a:ext cx="1503773" cy="678446"/>
            <a:chOff x="8628119" y="5337874"/>
            <a:chExt cx="1503773" cy="6784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28119" y="5337874"/>
              <a:ext cx="1503773" cy="67844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48765" y="6311155"/>
            <a:ext cx="13160284" cy="22214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748765" y="860753"/>
            <a:ext cx="13160284" cy="74778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751723" y="5482080"/>
            <a:ext cx="1256566" cy="374796"/>
            <a:chOff x="8751723" y="5482080"/>
            <a:chExt cx="1256566" cy="3747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51723" y="5482080"/>
              <a:ext cx="1256566" cy="3747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17917" y="7196799"/>
            <a:ext cx="4683900" cy="2765106"/>
            <a:chOff x="5017917" y="7196799"/>
            <a:chExt cx="4683900" cy="276510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17917" y="7196799"/>
              <a:ext cx="4683900" cy="27651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91217" y="7410431"/>
            <a:ext cx="4510599" cy="2551474"/>
            <a:chOff x="5191217" y="7410431"/>
            <a:chExt cx="4510599" cy="255147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91217" y="7410431"/>
              <a:ext cx="4510599" cy="25514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9029" y="2161053"/>
            <a:ext cx="16633896" cy="14286"/>
            <a:chOff x="759029" y="2161053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029" y="2161053"/>
              <a:ext cx="16633896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2678" y="392321"/>
            <a:ext cx="2003096" cy="18726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09221" y="338440"/>
            <a:ext cx="12033725" cy="83096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97124" y="3193037"/>
            <a:ext cx="16633896" cy="14286"/>
            <a:chOff x="797124" y="3309376"/>
            <a:chExt cx="16633896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124" y="3309376"/>
              <a:ext cx="16633896" cy="14286"/>
            </a:xfrm>
            <a:prstGeom prst="rect">
              <a:avLst/>
            </a:prstGeom>
          </p:spPr>
        </p:pic>
      </p:grpSp>
      <p:grpSp>
        <p:nvGrpSpPr>
          <p:cNvPr id="2" name="그룹 1002">
            <a:extLst>
              <a:ext uri="{FF2B5EF4-FFF2-40B4-BE49-F238E27FC236}">
                <a16:creationId xmlns:a16="http://schemas.microsoft.com/office/drawing/2014/main" id="{817302F9-1596-62DA-45F6-C6D0990DEC9A}"/>
              </a:ext>
            </a:extLst>
          </p:cNvPr>
          <p:cNvGrpSpPr/>
          <p:nvPr/>
        </p:nvGrpSpPr>
        <p:grpSpPr>
          <a:xfrm>
            <a:off x="746757" y="9652326"/>
            <a:ext cx="16633896" cy="14286"/>
            <a:chOff x="746757" y="8577042"/>
            <a:chExt cx="16633896" cy="14286"/>
          </a:xfrm>
        </p:grpSpPr>
        <p:pic>
          <p:nvPicPr>
            <p:cNvPr id="4" name="Object 5">
              <a:extLst>
                <a:ext uri="{FF2B5EF4-FFF2-40B4-BE49-F238E27FC236}">
                  <a16:creationId xmlns:a16="http://schemas.microsoft.com/office/drawing/2014/main" id="{829A30BB-7166-28A9-653C-5144E7207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6757" y="8577042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8D525F2-6309-D476-5031-82655E9289B6}"/>
              </a:ext>
            </a:extLst>
          </p:cNvPr>
          <p:cNvSpPr txBox="1"/>
          <p:nvPr/>
        </p:nvSpPr>
        <p:spPr>
          <a:xfrm>
            <a:off x="856980" y="2349262"/>
            <a:ext cx="3509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프로젝트 설명</a:t>
            </a:r>
          </a:p>
        </p:txBody>
      </p:sp>
      <p:grpSp>
        <p:nvGrpSpPr>
          <p:cNvPr id="23" name="그룹 1005">
            <a:extLst>
              <a:ext uri="{FF2B5EF4-FFF2-40B4-BE49-F238E27FC236}">
                <a16:creationId xmlns:a16="http://schemas.microsoft.com/office/drawing/2014/main" id="{A0F8F387-04EB-D5A2-A737-3A8EF516B42C}"/>
              </a:ext>
            </a:extLst>
          </p:cNvPr>
          <p:cNvGrpSpPr/>
          <p:nvPr/>
        </p:nvGrpSpPr>
        <p:grpSpPr>
          <a:xfrm>
            <a:off x="797124" y="4220910"/>
            <a:ext cx="16633896" cy="14286"/>
            <a:chOff x="797124" y="3309376"/>
            <a:chExt cx="16633896" cy="14286"/>
          </a:xfrm>
        </p:grpSpPr>
        <p:pic>
          <p:nvPicPr>
            <p:cNvPr id="25" name="Object 16">
              <a:extLst>
                <a:ext uri="{FF2B5EF4-FFF2-40B4-BE49-F238E27FC236}">
                  <a16:creationId xmlns:a16="http://schemas.microsoft.com/office/drawing/2014/main" id="{4BC88965-A4F7-0A3A-09EC-F1F1DB811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124" y="3309376"/>
              <a:ext cx="16633896" cy="14286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8B77DCC-7F3F-4874-1249-364527723C33}"/>
              </a:ext>
            </a:extLst>
          </p:cNvPr>
          <p:cNvSpPr txBox="1"/>
          <p:nvPr/>
        </p:nvSpPr>
        <p:spPr>
          <a:xfrm>
            <a:off x="856980" y="3377135"/>
            <a:ext cx="2755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메인페이지</a:t>
            </a:r>
            <a:endParaRPr lang="ko-KR" altLang="en-US" sz="3600" b="1" dirty="0">
              <a:solidFill>
                <a:schemeClr val="tx1">
                  <a:lumMod val="50000"/>
                  <a:lumOff val="50000"/>
                </a:schemeClr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grpSp>
        <p:nvGrpSpPr>
          <p:cNvPr id="35" name="그룹 1005">
            <a:extLst>
              <a:ext uri="{FF2B5EF4-FFF2-40B4-BE49-F238E27FC236}">
                <a16:creationId xmlns:a16="http://schemas.microsoft.com/office/drawing/2014/main" id="{3D514510-B445-B9CC-00E6-C59AF4AE8592}"/>
              </a:ext>
            </a:extLst>
          </p:cNvPr>
          <p:cNvGrpSpPr/>
          <p:nvPr/>
        </p:nvGrpSpPr>
        <p:grpSpPr>
          <a:xfrm>
            <a:off x="797124" y="5230957"/>
            <a:ext cx="16633896" cy="14286"/>
            <a:chOff x="797124" y="3309376"/>
            <a:chExt cx="16633896" cy="14286"/>
          </a:xfrm>
        </p:grpSpPr>
        <p:pic>
          <p:nvPicPr>
            <p:cNvPr id="38" name="Object 16">
              <a:extLst>
                <a:ext uri="{FF2B5EF4-FFF2-40B4-BE49-F238E27FC236}">
                  <a16:creationId xmlns:a16="http://schemas.microsoft.com/office/drawing/2014/main" id="{BB862C11-A278-A628-6A39-F75DF77F0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124" y="3309376"/>
              <a:ext cx="16633896" cy="14286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CAB93E5-2F8D-767C-E1E1-DCD57EF12E0D}"/>
              </a:ext>
            </a:extLst>
          </p:cNvPr>
          <p:cNvSpPr txBox="1"/>
          <p:nvPr/>
        </p:nvSpPr>
        <p:spPr>
          <a:xfrm>
            <a:off x="856980" y="5442687"/>
            <a:ext cx="2755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멘토페이지</a:t>
            </a:r>
            <a:endParaRPr lang="ko-KR" altLang="en-US" sz="3600" b="1" dirty="0">
              <a:solidFill>
                <a:schemeClr val="tx1">
                  <a:lumMod val="50000"/>
                  <a:lumOff val="50000"/>
                </a:schemeClr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grpSp>
        <p:nvGrpSpPr>
          <p:cNvPr id="41" name="그룹 1005">
            <a:extLst>
              <a:ext uri="{FF2B5EF4-FFF2-40B4-BE49-F238E27FC236}">
                <a16:creationId xmlns:a16="http://schemas.microsoft.com/office/drawing/2014/main" id="{30166BEA-2244-BDFC-D53A-BF2CCE3759E7}"/>
              </a:ext>
            </a:extLst>
          </p:cNvPr>
          <p:cNvGrpSpPr/>
          <p:nvPr/>
        </p:nvGrpSpPr>
        <p:grpSpPr>
          <a:xfrm>
            <a:off x="797124" y="6222125"/>
            <a:ext cx="16633896" cy="14286"/>
            <a:chOff x="797124" y="3309376"/>
            <a:chExt cx="16633896" cy="14286"/>
          </a:xfrm>
        </p:grpSpPr>
        <p:pic>
          <p:nvPicPr>
            <p:cNvPr id="42" name="Object 16">
              <a:extLst>
                <a:ext uri="{FF2B5EF4-FFF2-40B4-BE49-F238E27FC236}">
                  <a16:creationId xmlns:a16="http://schemas.microsoft.com/office/drawing/2014/main" id="{4525E9E6-5F40-A362-5F49-D9AF9DFE7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124" y="3309376"/>
              <a:ext cx="16633896" cy="14286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92179B68-4797-0FA9-FF6F-AF26B1540559}"/>
              </a:ext>
            </a:extLst>
          </p:cNvPr>
          <p:cNvSpPr txBox="1"/>
          <p:nvPr/>
        </p:nvSpPr>
        <p:spPr>
          <a:xfrm>
            <a:off x="856980" y="6433855"/>
            <a:ext cx="3509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관리자페이지</a:t>
            </a:r>
          </a:p>
        </p:txBody>
      </p:sp>
      <p:grpSp>
        <p:nvGrpSpPr>
          <p:cNvPr id="45" name="그룹 1005">
            <a:extLst>
              <a:ext uri="{FF2B5EF4-FFF2-40B4-BE49-F238E27FC236}">
                <a16:creationId xmlns:a16="http://schemas.microsoft.com/office/drawing/2014/main" id="{1CC7C7D0-07EF-0D11-6591-14881FED2A8D}"/>
              </a:ext>
            </a:extLst>
          </p:cNvPr>
          <p:cNvGrpSpPr/>
          <p:nvPr/>
        </p:nvGrpSpPr>
        <p:grpSpPr>
          <a:xfrm>
            <a:off x="797124" y="7232172"/>
            <a:ext cx="16633896" cy="14286"/>
            <a:chOff x="797124" y="3309376"/>
            <a:chExt cx="16633896" cy="14286"/>
          </a:xfrm>
        </p:grpSpPr>
        <p:pic>
          <p:nvPicPr>
            <p:cNvPr id="46" name="Object 16">
              <a:extLst>
                <a:ext uri="{FF2B5EF4-FFF2-40B4-BE49-F238E27FC236}">
                  <a16:creationId xmlns:a16="http://schemas.microsoft.com/office/drawing/2014/main" id="{75E81526-11B3-FAE0-C826-47700B3F6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124" y="3309376"/>
              <a:ext cx="16633896" cy="14286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7BD684A2-D4E8-C059-84B4-9C12F72D1D5F}"/>
              </a:ext>
            </a:extLst>
          </p:cNvPr>
          <p:cNvSpPr txBox="1"/>
          <p:nvPr/>
        </p:nvSpPr>
        <p:spPr>
          <a:xfrm>
            <a:off x="856980" y="7443902"/>
            <a:ext cx="2755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커뮤니티</a:t>
            </a:r>
          </a:p>
        </p:txBody>
      </p:sp>
      <p:grpSp>
        <p:nvGrpSpPr>
          <p:cNvPr id="49" name="그룹 1005">
            <a:extLst>
              <a:ext uri="{FF2B5EF4-FFF2-40B4-BE49-F238E27FC236}">
                <a16:creationId xmlns:a16="http://schemas.microsoft.com/office/drawing/2014/main" id="{CD31EFCB-7200-E201-E654-C3708EDEDE6A}"/>
              </a:ext>
            </a:extLst>
          </p:cNvPr>
          <p:cNvGrpSpPr/>
          <p:nvPr/>
        </p:nvGrpSpPr>
        <p:grpSpPr>
          <a:xfrm>
            <a:off x="797124" y="8240278"/>
            <a:ext cx="16633896" cy="14286"/>
            <a:chOff x="797124" y="3309376"/>
            <a:chExt cx="16633896" cy="14286"/>
          </a:xfrm>
        </p:grpSpPr>
        <p:pic>
          <p:nvPicPr>
            <p:cNvPr id="50" name="Object 16">
              <a:extLst>
                <a:ext uri="{FF2B5EF4-FFF2-40B4-BE49-F238E27FC236}">
                  <a16:creationId xmlns:a16="http://schemas.microsoft.com/office/drawing/2014/main" id="{3082C537-4AC6-386F-E2A0-EC41956F7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124" y="3309376"/>
              <a:ext cx="16633896" cy="14286"/>
            </a:xfrm>
            <a:prstGeom prst="rect">
              <a:avLst/>
            </a:prstGeom>
          </p:spPr>
        </p:pic>
      </p:grpSp>
      <p:grpSp>
        <p:nvGrpSpPr>
          <p:cNvPr id="5" name="그룹 1005">
            <a:extLst>
              <a:ext uri="{FF2B5EF4-FFF2-40B4-BE49-F238E27FC236}">
                <a16:creationId xmlns:a16="http://schemas.microsoft.com/office/drawing/2014/main" id="{32363DD4-94C5-817D-8497-AA6D62286353}"/>
              </a:ext>
            </a:extLst>
          </p:cNvPr>
          <p:cNvGrpSpPr/>
          <p:nvPr/>
        </p:nvGrpSpPr>
        <p:grpSpPr>
          <a:xfrm>
            <a:off x="797124" y="9176908"/>
            <a:ext cx="16633896" cy="14286"/>
            <a:chOff x="797124" y="3309376"/>
            <a:chExt cx="16633896" cy="14286"/>
          </a:xfrm>
        </p:grpSpPr>
        <p:pic>
          <p:nvPicPr>
            <p:cNvPr id="6" name="Object 16">
              <a:extLst>
                <a:ext uri="{FF2B5EF4-FFF2-40B4-BE49-F238E27FC236}">
                  <a16:creationId xmlns:a16="http://schemas.microsoft.com/office/drawing/2014/main" id="{6E32744C-E040-A05C-BBC6-B2EE766AF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124" y="3309376"/>
              <a:ext cx="16633896" cy="14286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90966EF-1D94-DB16-BDE3-ECA52ED1D1BF}"/>
              </a:ext>
            </a:extLst>
          </p:cNvPr>
          <p:cNvSpPr txBox="1"/>
          <p:nvPr/>
        </p:nvSpPr>
        <p:spPr>
          <a:xfrm>
            <a:off x="856980" y="8333133"/>
            <a:ext cx="2755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코드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AA7C1D-43D1-A76D-2389-0E01EE161CE4}"/>
              </a:ext>
            </a:extLst>
          </p:cNvPr>
          <p:cNvSpPr txBox="1"/>
          <p:nvPr/>
        </p:nvSpPr>
        <p:spPr>
          <a:xfrm>
            <a:off x="856980" y="4383489"/>
            <a:ext cx="2755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멘티페이지</a:t>
            </a:r>
            <a:endParaRPr lang="ko-KR" altLang="en-US" sz="3600" b="1" dirty="0">
              <a:solidFill>
                <a:schemeClr val="tx1">
                  <a:lumMod val="50000"/>
                  <a:lumOff val="50000"/>
                </a:schemeClr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32093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9724" y="1559319"/>
            <a:ext cx="14426501" cy="7900621"/>
            <a:chOff x="1709724" y="1559319"/>
            <a:chExt cx="14426501" cy="79006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9724" y="1559319"/>
              <a:ext cx="14426501" cy="790062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0205" y="-11245"/>
            <a:ext cx="5366532" cy="18243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067" y="-111322"/>
            <a:ext cx="1551686" cy="19436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071049" y="97407"/>
            <a:ext cx="2120381" cy="116506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57143" y="3641758"/>
            <a:ext cx="6171429" cy="3002198"/>
            <a:chOff x="6057143" y="3641758"/>
            <a:chExt cx="6171429" cy="30021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7143" y="3641758"/>
              <a:ext cx="6171429" cy="30021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1513" y="1468685"/>
            <a:ext cx="15528403" cy="7554059"/>
            <a:chOff x="1481513" y="1468685"/>
            <a:chExt cx="15528403" cy="75540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1513" y="1468685"/>
              <a:ext cx="15528403" cy="755405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00205" y="-11245"/>
            <a:ext cx="5366532" cy="182435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3067" y="-111322"/>
            <a:ext cx="1551686" cy="19436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247860" y="97416"/>
            <a:ext cx="4213714" cy="116503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57143" y="3641758"/>
            <a:ext cx="6171429" cy="3002198"/>
            <a:chOff x="6057143" y="3641758"/>
            <a:chExt cx="6171429" cy="30021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7143" y="3641758"/>
              <a:ext cx="6171429" cy="30021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3295" y="1321511"/>
            <a:ext cx="14742007" cy="8417249"/>
            <a:chOff x="1993295" y="1321511"/>
            <a:chExt cx="14742007" cy="84172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3295" y="1321511"/>
              <a:ext cx="14742007" cy="84172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00205" y="-11245"/>
            <a:ext cx="6310560" cy="182435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3067" y="-111322"/>
            <a:ext cx="1551686" cy="19436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58058" y="97416"/>
            <a:ext cx="3914667" cy="116503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9029" y="2161053"/>
            <a:ext cx="16633896" cy="14286"/>
            <a:chOff x="759029" y="2161053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029" y="2161053"/>
              <a:ext cx="16633896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2678" y="392321"/>
            <a:ext cx="2003096" cy="18726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09221" y="338440"/>
            <a:ext cx="12033725" cy="83096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97124" y="3193037"/>
            <a:ext cx="16633896" cy="14286"/>
            <a:chOff x="797124" y="3309376"/>
            <a:chExt cx="16633896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124" y="3309376"/>
              <a:ext cx="16633896" cy="14286"/>
            </a:xfrm>
            <a:prstGeom prst="rect">
              <a:avLst/>
            </a:prstGeom>
          </p:spPr>
        </p:pic>
      </p:grpSp>
      <p:grpSp>
        <p:nvGrpSpPr>
          <p:cNvPr id="2" name="그룹 1002">
            <a:extLst>
              <a:ext uri="{FF2B5EF4-FFF2-40B4-BE49-F238E27FC236}">
                <a16:creationId xmlns:a16="http://schemas.microsoft.com/office/drawing/2014/main" id="{817302F9-1596-62DA-45F6-C6D0990DEC9A}"/>
              </a:ext>
            </a:extLst>
          </p:cNvPr>
          <p:cNvGrpSpPr/>
          <p:nvPr/>
        </p:nvGrpSpPr>
        <p:grpSpPr>
          <a:xfrm>
            <a:off x="746757" y="9652326"/>
            <a:ext cx="16633896" cy="14286"/>
            <a:chOff x="746757" y="8577042"/>
            <a:chExt cx="16633896" cy="14286"/>
          </a:xfrm>
        </p:grpSpPr>
        <p:pic>
          <p:nvPicPr>
            <p:cNvPr id="4" name="Object 5">
              <a:extLst>
                <a:ext uri="{FF2B5EF4-FFF2-40B4-BE49-F238E27FC236}">
                  <a16:creationId xmlns:a16="http://schemas.microsoft.com/office/drawing/2014/main" id="{829A30BB-7166-28A9-653C-5144E7207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6757" y="8577042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8D525F2-6309-D476-5031-82655E9289B6}"/>
              </a:ext>
            </a:extLst>
          </p:cNvPr>
          <p:cNvSpPr txBox="1"/>
          <p:nvPr/>
        </p:nvSpPr>
        <p:spPr>
          <a:xfrm>
            <a:off x="856980" y="2349262"/>
            <a:ext cx="3509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프로젝트 설명</a:t>
            </a:r>
          </a:p>
        </p:txBody>
      </p:sp>
      <p:grpSp>
        <p:nvGrpSpPr>
          <p:cNvPr id="23" name="그룹 1005">
            <a:extLst>
              <a:ext uri="{FF2B5EF4-FFF2-40B4-BE49-F238E27FC236}">
                <a16:creationId xmlns:a16="http://schemas.microsoft.com/office/drawing/2014/main" id="{A0F8F387-04EB-D5A2-A737-3A8EF516B42C}"/>
              </a:ext>
            </a:extLst>
          </p:cNvPr>
          <p:cNvGrpSpPr/>
          <p:nvPr/>
        </p:nvGrpSpPr>
        <p:grpSpPr>
          <a:xfrm>
            <a:off x="797124" y="4220910"/>
            <a:ext cx="16633896" cy="14286"/>
            <a:chOff x="797124" y="3309376"/>
            <a:chExt cx="16633896" cy="14286"/>
          </a:xfrm>
        </p:grpSpPr>
        <p:pic>
          <p:nvPicPr>
            <p:cNvPr id="25" name="Object 16">
              <a:extLst>
                <a:ext uri="{FF2B5EF4-FFF2-40B4-BE49-F238E27FC236}">
                  <a16:creationId xmlns:a16="http://schemas.microsoft.com/office/drawing/2014/main" id="{4BC88965-A4F7-0A3A-09EC-F1F1DB811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124" y="3309376"/>
              <a:ext cx="16633896" cy="14286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8B77DCC-7F3F-4874-1249-364527723C33}"/>
              </a:ext>
            </a:extLst>
          </p:cNvPr>
          <p:cNvSpPr txBox="1"/>
          <p:nvPr/>
        </p:nvSpPr>
        <p:spPr>
          <a:xfrm>
            <a:off x="856980" y="3377135"/>
            <a:ext cx="2755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메인페이지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grpSp>
        <p:nvGrpSpPr>
          <p:cNvPr id="35" name="그룹 1005">
            <a:extLst>
              <a:ext uri="{FF2B5EF4-FFF2-40B4-BE49-F238E27FC236}">
                <a16:creationId xmlns:a16="http://schemas.microsoft.com/office/drawing/2014/main" id="{3D514510-B445-B9CC-00E6-C59AF4AE8592}"/>
              </a:ext>
            </a:extLst>
          </p:cNvPr>
          <p:cNvGrpSpPr/>
          <p:nvPr/>
        </p:nvGrpSpPr>
        <p:grpSpPr>
          <a:xfrm>
            <a:off x="797124" y="5230957"/>
            <a:ext cx="16633896" cy="14286"/>
            <a:chOff x="797124" y="3309376"/>
            <a:chExt cx="16633896" cy="14286"/>
          </a:xfrm>
        </p:grpSpPr>
        <p:pic>
          <p:nvPicPr>
            <p:cNvPr id="38" name="Object 16">
              <a:extLst>
                <a:ext uri="{FF2B5EF4-FFF2-40B4-BE49-F238E27FC236}">
                  <a16:creationId xmlns:a16="http://schemas.microsoft.com/office/drawing/2014/main" id="{BB862C11-A278-A628-6A39-F75DF77F0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124" y="3309376"/>
              <a:ext cx="16633896" cy="14286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CAB93E5-2F8D-767C-E1E1-DCD57EF12E0D}"/>
              </a:ext>
            </a:extLst>
          </p:cNvPr>
          <p:cNvSpPr txBox="1"/>
          <p:nvPr/>
        </p:nvSpPr>
        <p:spPr>
          <a:xfrm>
            <a:off x="856980" y="5442687"/>
            <a:ext cx="2755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멘토페이지</a:t>
            </a:r>
            <a:endParaRPr lang="ko-KR" altLang="en-US" sz="3600" b="1" dirty="0">
              <a:solidFill>
                <a:schemeClr val="tx1">
                  <a:lumMod val="50000"/>
                  <a:lumOff val="50000"/>
                </a:schemeClr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grpSp>
        <p:nvGrpSpPr>
          <p:cNvPr id="41" name="그룹 1005">
            <a:extLst>
              <a:ext uri="{FF2B5EF4-FFF2-40B4-BE49-F238E27FC236}">
                <a16:creationId xmlns:a16="http://schemas.microsoft.com/office/drawing/2014/main" id="{30166BEA-2244-BDFC-D53A-BF2CCE3759E7}"/>
              </a:ext>
            </a:extLst>
          </p:cNvPr>
          <p:cNvGrpSpPr/>
          <p:nvPr/>
        </p:nvGrpSpPr>
        <p:grpSpPr>
          <a:xfrm>
            <a:off x="797124" y="6222125"/>
            <a:ext cx="16633896" cy="14286"/>
            <a:chOff x="797124" y="3309376"/>
            <a:chExt cx="16633896" cy="14286"/>
          </a:xfrm>
        </p:grpSpPr>
        <p:pic>
          <p:nvPicPr>
            <p:cNvPr id="42" name="Object 16">
              <a:extLst>
                <a:ext uri="{FF2B5EF4-FFF2-40B4-BE49-F238E27FC236}">
                  <a16:creationId xmlns:a16="http://schemas.microsoft.com/office/drawing/2014/main" id="{4525E9E6-5F40-A362-5F49-D9AF9DFE7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124" y="3309376"/>
              <a:ext cx="16633896" cy="14286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92179B68-4797-0FA9-FF6F-AF26B1540559}"/>
              </a:ext>
            </a:extLst>
          </p:cNvPr>
          <p:cNvSpPr txBox="1"/>
          <p:nvPr/>
        </p:nvSpPr>
        <p:spPr>
          <a:xfrm>
            <a:off x="856980" y="6433855"/>
            <a:ext cx="3509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관리자페이지</a:t>
            </a:r>
          </a:p>
        </p:txBody>
      </p:sp>
      <p:grpSp>
        <p:nvGrpSpPr>
          <p:cNvPr id="45" name="그룹 1005">
            <a:extLst>
              <a:ext uri="{FF2B5EF4-FFF2-40B4-BE49-F238E27FC236}">
                <a16:creationId xmlns:a16="http://schemas.microsoft.com/office/drawing/2014/main" id="{1CC7C7D0-07EF-0D11-6591-14881FED2A8D}"/>
              </a:ext>
            </a:extLst>
          </p:cNvPr>
          <p:cNvGrpSpPr/>
          <p:nvPr/>
        </p:nvGrpSpPr>
        <p:grpSpPr>
          <a:xfrm>
            <a:off x="797124" y="7232172"/>
            <a:ext cx="16633896" cy="14286"/>
            <a:chOff x="797124" y="3309376"/>
            <a:chExt cx="16633896" cy="14286"/>
          </a:xfrm>
        </p:grpSpPr>
        <p:pic>
          <p:nvPicPr>
            <p:cNvPr id="46" name="Object 16">
              <a:extLst>
                <a:ext uri="{FF2B5EF4-FFF2-40B4-BE49-F238E27FC236}">
                  <a16:creationId xmlns:a16="http://schemas.microsoft.com/office/drawing/2014/main" id="{75E81526-11B3-FAE0-C826-47700B3F6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124" y="3309376"/>
              <a:ext cx="16633896" cy="14286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7BD684A2-D4E8-C059-84B4-9C12F72D1D5F}"/>
              </a:ext>
            </a:extLst>
          </p:cNvPr>
          <p:cNvSpPr txBox="1"/>
          <p:nvPr/>
        </p:nvSpPr>
        <p:spPr>
          <a:xfrm>
            <a:off x="856980" y="7443902"/>
            <a:ext cx="2755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커뮤니티</a:t>
            </a:r>
          </a:p>
        </p:txBody>
      </p:sp>
      <p:grpSp>
        <p:nvGrpSpPr>
          <p:cNvPr id="49" name="그룹 1005">
            <a:extLst>
              <a:ext uri="{FF2B5EF4-FFF2-40B4-BE49-F238E27FC236}">
                <a16:creationId xmlns:a16="http://schemas.microsoft.com/office/drawing/2014/main" id="{CD31EFCB-7200-E201-E654-C3708EDEDE6A}"/>
              </a:ext>
            </a:extLst>
          </p:cNvPr>
          <p:cNvGrpSpPr/>
          <p:nvPr/>
        </p:nvGrpSpPr>
        <p:grpSpPr>
          <a:xfrm>
            <a:off x="797124" y="8240278"/>
            <a:ext cx="16633896" cy="14286"/>
            <a:chOff x="797124" y="3309376"/>
            <a:chExt cx="16633896" cy="14286"/>
          </a:xfrm>
        </p:grpSpPr>
        <p:pic>
          <p:nvPicPr>
            <p:cNvPr id="50" name="Object 16">
              <a:extLst>
                <a:ext uri="{FF2B5EF4-FFF2-40B4-BE49-F238E27FC236}">
                  <a16:creationId xmlns:a16="http://schemas.microsoft.com/office/drawing/2014/main" id="{3082C537-4AC6-386F-E2A0-EC41956F7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124" y="3309376"/>
              <a:ext cx="16633896" cy="14286"/>
            </a:xfrm>
            <a:prstGeom prst="rect">
              <a:avLst/>
            </a:prstGeom>
          </p:spPr>
        </p:pic>
      </p:grpSp>
      <p:grpSp>
        <p:nvGrpSpPr>
          <p:cNvPr id="5" name="그룹 1005">
            <a:extLst>
              <a:ext uri="{FF2B5EF4-FFF2-40B4-BE49-F238E27FC236}">
                <a16:creationId xmlns:a16="http://schemas.microsoft.com/office/drawing/2014/main" id="{32363DD4-94C5-817D-8497-AA6D62286353}"/>
              </a:ext>
            </a:extLst>
          </p:cNvPr>
          <p:cNvGrpSpPr/>
          <p:nvPr/>
        </p:nvGrpSpPr>
        <p:grpSpPr>
          <a:xfrm>
            <a:off x="797124" y="9176908"/>
            <a:ext cx="16633896" cy="14286"/>
            <a:chOff x="797124" y="3309376"/>
            <a:chExt cx="16633896" cy="14286"/>
          </a:xfrm>
        </p:grpSpPr>
        <p:pic>
          <p:nvPicPr>
            <p:cNvPr id="6" name="Object 16">
              <a:extLst>
                <a:ext uri="{FF2B5EF4-FFF2-40B4-BE49-F238E27FC236}">
                  <a16:creationId xmlns:a16="http://schemas.microsoft.com/office/drawing/2014/main" id="{6E32744C-E040-A05C-BBC6-B2EE766AF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124" y="3309376"/>
              <a:ext cx="16633896" cy="14286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90966EF-1D94-DB16-BDE3-ECA52ED1D1BF}"/>
              </a:ext>
            </a:extLst>
          </p:cNvPr>
          <p:cNvSpPr txBox="1"/>
          <p:nvPr/>
        </p:nvSpPr>
        <p:spPr>
          <a:xfrm>
            <a:off x="856980" y="8333133"/>
            <a:ext cx="2755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코드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AA7C1D-43D1-A76D-2389-0E01EE161CE4}"/>
              </a:ext>
            </a:extLst>
          </p:cNvPr>
          <p:cNvSpPr txBox="1"/>
          <p:nvPr/>
        </p:nvSpPr>
        <p:spPr>
          <a:xfrm>
            <a:off x="856980" y="4383489"/>
            <a:ext cx="2755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멘티페이지</a:t>
            </a:r>
            <a:endParaRPr lang="ko-KR" altLang="en-US" sz="3600" b="1" dirty="0">
              <a:solidFill>
                <a:schemeClr val="tx1">
                  <a:lumMod val="50000"/>
                  <a:lumOff val="50000"/>
                </a:schemeClr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4808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3333" y="1424627"/>
            <a:ext cx="15486542" cy="8231884"/>
            <a:chOff x="1333333" y="1424627"/>
            <a:chExt cx="15486542" cy="82318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3333" y="1424627"/>
              <a:ext cx="15486542" cy="823188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0205" y="-11245"/>
            <a:ext cx="6310560" cy="18243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067" y="-111322"/>
            <a:ext cx="1551686" cy="19436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99314" y="274642"/>
            <a:ext cx="6763962" cy="116503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4814" y="1694011"/>
            <a:ext cx="14584575" cy="7574415"/>
            <a:chOff x="1364814" y="1694011"/>
            <a:chExt cx="14584575" cy="75744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4814" y="1694011"/>
              <a:ext cx="14584575" cy="75744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0205" y="-11245"/>
            <a:ext cx="6310560" cy="18243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067" y="-111322"/>
            <a:ext cx="1551686" cy="19436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99314" y="274642"/>
            <a:ext cx="6763962" cy="116503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9724" y="1490879"/>
            <a:ext cx="14816244" cy="7714163"/>
            <a:chOff x="1709724" y="1490879"/>
            <a:chExt cx="14816244" cy="77141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9724" y="1490879"/>
              <a:ext cx="14816244" cy="771416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0205" y="-11245"/>
            <a:ext cx="8646837" cy="18243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067" y="-111322"/>
            <a:ext cx="1551686" cy="19436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69909" y="274642"/>
            <a:ext cx="8122571" cy="116503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04045" y="1424627"/>
            <a:ext cx="13677624" cy="8390812"/>
            <a:chOff x="2304045" y="1424627"/>
            <a:chExt cx="13677624" cy="83908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04045" y="1424627"/>
              <a:ext cx="13677624" cy="839081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0205" y="-11245"/>
            <a:ext cx="8646837" cy="18243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067" y="-111322"/>
            <a:ext cx="1551686" cy="19436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09867" y="258079"/>
            <a:ext cx="8122571" cy="116503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2549" y="1468885"/>
            <a:ext cx="15360617" cy="7978622"/>
            <a:chOff x="1462549" y="1468885"/>
            <a:chExt cx="15360617" cy="79786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2549" y="1468885"/>
              <a:ext cx="15360617" cy="797862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0205" y="-11245"/>
            <a:ext cx="9814970" cy="18243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067" y="-111322"/>
            <a:ext cx="1551686" cy="19436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96733" y="291205"/>
            <a:ext cx="6865990" cy="1165038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77581" y="1424627"/>
            <a:ext cx="15396806" cy="8012004"/>
            <a:chOff x="1477581" y="1424627"/>
            <a:chExt cx="15396806" cy="80120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7581" y="1424627"/>
              <a:ext cx="15396806" cy="80120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0205" y="-11245"/>
            <a:ext cx="9814970" cy="18243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067" y="-111322"/>
            <a:ext cx="1551686" cy="19436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96733" y="291205"/>
            <a:ext cx="6865990" cy="116503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97550" y="1694011"/>
            <a:ext cx="15290615" cy="8016050"/>
            <a:chOff x="1497550" y="1694011"/>
            <a:chExt cx="15290615" cy="80160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7550" y="1694011"/>
              <a:ext cx="15290615" cy="80160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0205" y="-11245"/>
            <a:ext cx="9814970" cy="18243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067" y="-111322"/>
            <a:ext cx="1551686" cy="19436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96733" y="291205"/>
            <a:ext cx="6865990" cy="116503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4814" y="1424627"/>
            <a:ext cx="15813006" cy="8228158"/>
            <a:chOff x="1364814" y="1424627"/>
            <a:chExt cx="15813006" cy="82281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4814" y="1424627"/>
              <a:ext cx="15813006" cy="82281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0205" y="-11245"/>
            <a:ext cx="9814970" cy="18243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067" y="-111322"/>
            <a:ext cx="1551686" cy="19436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96733" y="291205"/>
            <a:ext cx="6865990" cy="116503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9724" y="1255258"/>
            <a:ext cx="14381894" cy="8157890"/>
            <a:chOff x="1709724" y="1255258"/>
            <a:chExt cx="14381894" cy="81578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9724" y="1255258"/>
              <a:ext cx="14381894" cy="815789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0205" y="-11245"/>
            <a:ext cx="6534665" cy="18243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067" y="-111322"/>
            <a:ext cx="1551686" cy="19436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15676" y="291205"/>
            <a:ext cx="7387638" cy="1165038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90198" y="1490136"/>
            <a:ext cx="15404698" cy="8010443"/>
            <a:chOff x="1490198" y="1490136"/>
            <a:chExt cx="15404698" cy="80104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0198" y="1490136"/>
              <a:ext cx="15404698" cy="80104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0205" y="-11245"/>
            <a:ext cx="5366532" cy="18243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067" y="-111322"/>
            <a:ext cx="1551686" cy="19436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03200" y="291205"/>
            <a:ext cx="8387733" cy="11650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9233" y="9657028"/>
            <a:ext cx="16633896" cy="14286"/>
            <a:chOff x="849233" y="9657028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9233" y="9657028"/>
              <a:ext cx="16633896" cy="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67634" y="84974"/>
            <a:ext cx="6731589" cy="17380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066" y="-104694"/>
            <a:ext cx="1542162" cy="19237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28232" y="891557"/>
            <a:ext cx="13160284" cy="86284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16493" y="1205569"/>
            <a:ext cx="5861001" cy="7626829"/>
            <a:chOff x="2316493" y="1205569"/>
            <a:chExt cx="5861001" cy="76268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16493" y="1205569"/>
              <a:ext cx="5861001" cy="76268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86676" y="8781676"/>
            <a:ext cx="6171429" cy="875353"/>
            <a:chOff x="2186676" y="8781676"/>
            <a:chExt cx="6171429" cy="8753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86676" y="8781676"/>
              <a:ext cx="6171429" cy="8753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02520" y="8618425"/>
            <a:ext cx="347464" cy="347464"/>
            <a:chOff x="2102520" y="8618425"/>
            <a:chExt cx="347464" cy="34746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02520" y="8618425"/>
              <a:ext cx="347464" cy="34746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02694" y="8536295"/>
            <a:ext cx="491289" cy="72207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80626" y="1727137"/>
            <a:ext cx="15324462" cy="7888033"/>
            <a:chOff x="1480626" y="1727137"/>
            <a:chExt cx="15324462" cy="78880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0626" y="1727137"/>
              <a:ext cx="15324462" cy="78880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0205" y="-11245"/>
            <a:ext cx="5366532" cy="18243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067" y="-111322"/>
            <a:ext cx="1551686" cy="19436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97190" y="291205"/>
            <a:ext cx="7076429" cy="1165038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48136" y="1132153"/>
            <a:ext cx="15389442" cy="8021407"/>
            <a:chOff x="1448136" y="1132153"/>
            <a:chExt cx="15389442" cy="80214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8136" y="1132153"/>
              <a:ext cx="15389442" cy="80214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0205" y="-11245"/>
            <a:ext cx="10399046" cy="18243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067" y="-111322"/>
            <a:ext cx="1551686" cy="19436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92276" y="291205"/>
            <a:ext cx="7861076" cy="1165038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36546" y="1406838"/>
            <a:ext cx="15346371" cy="7975279"/>
            <a:chOff x="1436546" y="1406838"/>
            <a:chExt cx="15346371" cy="79752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6546" y="1406838"/>
              <a:ext cx="15346371" cy="797527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0205" y="-11245"/>
            <a:ext cx="10399046" cy="18243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067" y="-111322"/>
            <a:ext cx="1551686" cy="19436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92276" y="291205"/>
            <a:ext cx="7861076" cy="1165038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15808" y="1694011"/>
            <a:ext cx="14852855" cy="7742549"/>
            <a:chOff x="1815808" y="1694011"/>
            <a:chExt cx="14852855" cy="77425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5808" y="1694011"/>
              <a:ext cx="14852855" cy="77425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0205" y="-11245"/>
            <a:ext cx="9814970" cy="18243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067" y="-111322"/>
            <a:ext cx="1551686" cy="19436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47971" y="274642"/>
            <a:ext cx="6875895" cy="1165038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64009" y="1592445"/>
            <a:ext cx="14957697" cy="7749643"/>
            <a:chOff x="1664009" y="1592445"/>
            <a:chExt cx="14957697" cy="7749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4009" y="1592445"/>
              <a:ext cx="14957697" cy="7749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34361" y="7814603"/>
            <a:ext cx="998614" cy="558954"/>
            <a:chOff x="8834361" y="7814603"/>
            <a:chExt cx="998614" cy="5589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740000">
              <a:off x="8834361" y="7814603"/>
              <a:ext cx="998614" cy="5589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37776" y="7112917"/>
            <a:ext cx="8209223" cy="2229171"/>
            <a:chOff x="9837776" y="7112917"/>
            <a:chExt cx="8209223" cy="22291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37776" y="7112917"/>
              <a:ext cx="8209223" cy="22291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0205" y="-11245"/>
            <a:ext cx="8062770" cy="182435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3067" y="-111322"/>
            <a:ext cx="1551686" cy="194362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02114" y="291205"/>
            <a:ext cx="8605467" cy="1165038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93301" y="1424627"/>
            <a:ext cx="12335055" cy="8181091"/>
            <a:chOff x="3193301" y="1424627"/>
            <a:chExt cx="12335055" cy="81810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3301" y="1424627"/>
              <a:ext cx="12335055" cy="818109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0205" y="-4693"/>
            <a:ext cx="4782465" cy="180469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067" y="-111322"/>
            <a:ext cx="1551686" cy="19436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88514" y="272567"/>
            <a:ext cx="8116171" cy="120190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8161" y="1361293"/>
            <a:ext cx="15749392" cy="8171056"/>
            <a:chOff x="1268161" y="1361293"/>
            <a:chExt cx="15749392" cy="81710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8161" y="1361293"/>
              <a:ext cx="15749392" cy="817105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0205" y="19116"/>
            <a:ext cx="5950599" cy="18475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067" y="-111322"/>
            <a:ext cx="1551686" cy="19436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26305" y="288443"/>
            <a:ext cx="7959943" cy="11638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0307" y="1694011"/>
            <a:ext cx="16275893" cy="8159306"/>
            <a:chOff x="1030307" y="1694011"/>
            <a:chExt cx="16275893" cy="81593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0307" y="1694011"/>
              <a:ext cx="16275893" cy="815930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0205" y="133383"/>
            <a:ext cx="7861056" cy="17269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067" y="-111322"/>
            <a:ext cx="1551686" cy="19436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21743" y="278919"/>
            <a:ext cx="7439724" cy="1182848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78767" y="1559319"/>
            <a:ext cx="15528181" cy="7825548"/>
            <a:chOff x="1378767" y="1559319"/>
            <a:chExt cx="15528181" cy="78255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8767" y="1559319"/>
              <a:ext cx="15528181" cy="78255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0205" y="19116"/>
            <a:ext cx="5366533" cy="18475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067" y="-111322"/>
            <a:ext cx="1551686" cy="19436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42581" y="288443"/>
            <a:ext cx="7767495" cy="11638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6503" y="1694011"/>
            <a:ext cx="15932709" cy="8007954"/>
            <a:chOff x="1176503" y="1694011"/>
            <a:chExt cx="15932709" cy="80079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6503" y="1694011"/>
              <a:ext cx="15932709" cy="80079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0205" y="19116"/>
            <a:ext cx="3614323" cy="18475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067" y="-111322"/>
            <a:ext cx="1551686" cy="19436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68171" y="278919"/>
            <a:ext cx="7979676" cy="11828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9233" y="9657028"/>
            <a:ext cx="16633896" cy="14286"/>
            <a:chOff x="849233" y="9657028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9233" y="9657028"/>
              <a:ext cx="16633896" cy="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67634" y="-6274"/>
            <a:ext cx="5988693" cy="180943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066" y="-104694"/>
            <a:ext cx="1542162" cy="19237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12916" y="2455226"/>
            <a:ext cx="13160284" cy="53752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04493" y="1764373"/>
            <a:ext cx="8644780" cy="7294899"/>
            <a:chOff x="1504493" y="1764373"/>
            <a:chExt cx="8644780" cy="72948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4493" y="1764373"/>
              <a:ext cx="8644780" cy="72948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2" cstate="print"/>
          <a:srcRect t="-1035" r="61392"/>
          <a:stretch/>
        </p:blipFill>
        <p:spPr>
          <a:xfrm>
            <a:off x="1500205" y="0"/>
            <a:ext cx="1395395" cy="18666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3067" y="-111322"/>
            <a:ext cx="1551686" cy="19436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5420" y="396416"/>
            <a:ext cx="325365" cy="5222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94715" y="1316024"/>
            <a:ext cx="330984" cy="5235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09991" y="4925311"/>
            <a:ext cx="330594" cy="5235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93F8F6-5537-032A-1BCA-5EB7D9B91C79}"/>
              </a:ext>
            </a:extLst>
          </p:cNvPr>
          <p:cNvSpPr txBox="1"/>
          <p:nvPr/>
        </p:nvSpPr>
        <p:spPr>
          <a:xfrm>
            <a:off x="2626351" y="4860224"/>
            <a:ext cx="130477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err="1"/>
              <a:t>그외</a:t>
            </a:r>
            <a:r>
              <a:rPr lang="ko-KR" altLang="en-US" sz="3000" dirty="0"/>
              <a:t> 코드는 </a:t>
            </a:r>
            <a:r>
              <a:rPr lang="en-US" altLang="ko-KR" sz="3000" dirty="0">
                <a:hlinkClick r:id="rId7"/>
              </a:rPr>
              <a:t>https://github.com/son33/mandlemandle</a:t>
            </a:r>
            <a:r>
              <a:rPr lang="en-US" altLang="ko-KR" sz="3000" dirty="0"/>
              <a:t> </a:t>
            </a:r>
            <a:r>
              <a:rPr lang="ko-KR" altLang="en-US" sz="3000" dirty="0"/>
              <a:t>에서 확인할 수 있습니다</a:t>
            </a:r>
          </a:p>
        </p:txBody>
      </p:sp>
    </p:spTree>
    <p:extLst>
      <p:ext uri="{BB962C8B-B14F-4D97-AF65-F5344CB8AC3E}">
        <p14:creationId xmlns:p14="http://schemas.microsoft.com/office/powerpoint/2010/main" val="1979992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62725" y="3142218"/>
            <a:ext cx="7463333" cy="37141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87814" y="1453471"/>
            <a:ext cx="16633896" cy="14286"/>
            <a:chOff x="787814" y="1453471"/>
            <a:chExt cx="16633896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7814" y="145347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8373452"/>
            <a:ext cx="16633896" cy="14286"/>
            <a:chOff x="825909" y="8373452"/>
            <a:chExt cx="16633896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8373452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84568" y="1915319"/>
            <a:ext cx="6792054" cy="5660045"/>
            <a:chOff x="10384568" y="1915319"/>
            <a:chExt cx="6792054" cy="566004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84568" y="1915319"/>
              <a:ext cx="6792054" cy="566004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14800" y="8807771"/>
            <a:ext cx="13964657" cy="9417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4959" y="764545"/>
            <a:ext cx="3829620" cy="82614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67634" y="82593"/>
            <a:ext cx="7880322" cy="175236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3066" y="-104694"/>
            <a:ext cx="1542162" cy="19237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2585" y="1206397"/>
            <a:ext cx="3875322" cy="4621844"/>
            <a:chOff x="802585" y="1206397"/>
            <a:chExt cx="3875322" cy="462184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2585" y="1206397"/>
              <a:ext cx="3875322" cy="4621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42353" y="1089845"/>
            <a:ext cx="3654802" cy="4642415"/>
            <a:chOff x="5242353" y="1089845"/>
            <a:chExt cx="3654802" cy="464241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42353" y="1089845"/>
              <a:ext cx="3654802" cy="46424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67088" y="1089845"/>
            <a:ext cx="3697447" cy="4621844"/>
            <a:chOff x="9467088" y="1089845"/>
            <a:chExt cx="3697447" cy="462184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67088" y="1089845"/>
              <a:ext cx="3697447" cy="46218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52637" y="1089845"/>
            <a:ext cx="3844434" cy="4605281"/>
            <a:chOff x="13652637" y="1089845"/>
            <a:chExt cx="3844434" cy="460528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52637" y="1089845"/>
              <a:ext cx="3844434" cy="460528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8" cstate="print"/>
          <a:srcRect r="24555" b="20775"/>
          <a:stretch/>
        </p:blipFill>
        <p:spPr>
          <a:xfrm>
            <a:off x="5397642" y="4921345"/>
            <a:ext cx="12280758" cy="502275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9233" y="9657028"/>
            <a:ext cx="16633896" cy="14286"/>
            <a:chOff x="849233" y="9657028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9233" y="9657028"/>
              <a:ext cx="16633896" cy="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67634" y="-6274"/>
            <a:ext cx="6572760" cy="180943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066" y="-104694"/>
            <a:ext cx="1542162" cy="19237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44662" y="5265877"/>
            <a:ext cx="13160284" cy="53752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1972" y="1877279"/>
            <a:ext cx="8773217" cy="7420045"/>
            <a:chOff x="961972" y="1877279"/>
            <a:chExt cx="8773217" cy="74200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1972" y="1877279"/>
              <a:ext cx="8773217" cy="74200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11111" y="2031887"/>
            <a:ext cx="4918242" cy="1438095"/>
            <a:chOff x="8711111" y="2031887"/>
            <a:chExt cx="4918242" cy="143809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802837" y="2031887"/>
              <a:ext cx="4620134" cy="1438027"/>
              <a:chOff x="8802837" y="2031887"/>
              <a:chExt cx="4620134" cy="143802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802837" y="2031887"/>
                <a:ext cx="4620134" cy="143802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711111" y="2031887"/>
              <a:ext cx="4918242" cy="1438027"/>
              <a:chOff x="8711111" y="2031887"/>
              <a:chExt cx="4918242" cy="143802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711111" y="2031887"/>
                <a:ext cx="4918242" cy="143802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3824804" y="1877279"/>
            <a:ext cx="4033667" cy="4577778"/>
            <a:chOff x="13824804" y="1877279"/>
            <a:chExt cx="4033667" cy="457777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3824804" y="1940771"/>
              <a:ext cx="3982874" cy="4508781"/>
              <a:chOff x="13824804" y="1940771"/>
              <a:chExt cx="3982874" cy="450878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824804" y="1940771"/>
                <a:ext cx="3982874" cy="450878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824804" y="1877279"/>
              <a:ext cx="4033667" cy="4572273"/>
              <a:chOff x="13824804" y="1877279"/>
              <a:chExt cx="4033667" cy="457227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824804" y="1877279"/>
                <a:ext cx="4033667" cy="457227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9233" y="9657028"/>
            <a:ext cx="16633896" cy="14286"/>
            <a:chOff x="849233" y="9657028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9233" y="9657028"/>
              <a:ext cx="16633896" cy="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67634" y="82593"/>
            <a:ext cx="6731369" cy="175236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066" y="-104694"/>
            <a:ext cx="1542162" cy="19237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93247" y="2689311"/>
            <a:ext cx="13160284" cy="53752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1164" y="1736653"/>
            <a:ext cx="10866833" cy="6282388"/>
            <a:chOff x="301164" y="1736653"/>
            <a:chExt cx="10866833" cy="628238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1164" y="1736653"/>
              <a:ext cx="10866833" cy="62823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83</Words>
  <Application>Microsoft Office PowerPoint</Application>
  <PresentationFormat>사용자 지정</PresentationFormat>
  <Paragraphs>53</Paragraphs>
  <Slides>61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5" baseType="lpstr">
      <vt:lpstr>Malgun Gothic Semilight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형우 손</cp:lastModifiedBy>
  <cp:revision>6</cp:revision>
  <dcterms:created xsi:type="dcterms:W3CDTF">2024-02-06T19:39:55Z</dcterms:created>
  <dcterms:modified xsi:type="dcterms:W3CDTF">2024-04-25T08:50:04Z</dcterms:modified>
</cp:coreProperties>
</file>